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79" r:id="rId4"/>
    <p:sldId id="280" r:id="rId5"/>
    <p:sldId id="281" r:id="rId6"/>
    <p:sldId id="284" r:id="rId7"/>
    <p:sldId id="283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0E08"/>
    <a:srgbClr val="B92D14"/>
    <a:srgbClr val="35759D"/>
    <a:srgbClr val="35B19D"/>
    <a:srgbClr val="000000"/>
    <a:srgbClr val="FFFF00"/>
    <a:srgbClr val="491403"/>
    <a:srgbClr val="3A100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01" autoAdjust="0"/>
    <p:restoredTop sz="95596" autoAdjust="0"/>
  </p:normalViewPr>
  <p:slideViewPr>
    <p:cSldViewPr>
      <p:cViewPr>
        <p:scale>
          <a:sx n="70" d="100"/>
          <a:sy n="70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C06535-3F5F-4EA1-BF00-262281492CE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2EDCA1-445C-4962-96A3-A24ABFC11287}">
      <dgm:prSet phldrT="[Текст]" custT="1"/>
      <dgm:spPr/>
      <dgm:t>
        <a:bodyPr/>
        <a:lstStyle/>
        <a:p>
          <a:r>
            <a:rPr lang="ru-RU" sz="2000" b="1" dirty="0" smtClean="0"/>
            <a:t>ГИА-9- </a:t>
          </a:r>
        </a:p>
        <a:p>
          <a:r>
            <a:rPr lang="ru-RU" sz="2000" b="1" dirty="0" smtClean="0"/>
            <a:t>4 экзамена</a:t>
          </a:r>
          <a:endParaRPr lang="ru-RU" sz="2000" b="1" dirty="0"/>
        </a:p>
      </dgm:t>
    </dgm:pt>
    <dgm:pt modelId="{0F9A275C-815B-4ECE-B520-336DF3F4ACFD}" type="parTrans" cxnId="{2A8F243E-173C-41D4-BE3B-58D4EDDD4753}">
      <dgm:prSet/>
      <dgm:spPr/>
      <dgm:t>
        <a:bodyPr/>
        <a:lstStyle/>
        <a:p>
          <a:endParaRPr lang="ru-RU"/>
        </a:p>
      </dgm:t>
    </dgm:pt>
    <dgm:pt modelId="{DBE97EB5-49CE-4ED0-8E88-6640F644A99A}" type="sibTrans" cxnId="{2A8F243E-173C-41D4-BE3B-58D4EDDD4753}">
      <dgm:prSet/>
      <dgm:spPr/>
      <dgm:t>
        <a:bodyPr/>
        <a:lstStyle/>
        <a:p>
          <a:endParaRPr lang="ru-RU"/>
        </a:p>
      </dgm:t>
    </dgm:pt>
    <dgm:pt modelId="{EAA65046-1AB1-4DEC-83A6-CA5C843F7E6C}">
      <dgm:prSet phldrT="[Текст]" custT="1"/>
      <dgm:spPr/>
      <dgm:t>
        <a:bodyPr/>
        <a:lstStyle/>
        <a:p>
          <a:r>
            <a:rPr lang="ru-RU" sz="1800" b="1" dirty="0" smtClean="0"/>
            <a:t>Обязательные предметы-русский язык и математика</a:t>
          </a:r>
          <a:endParaRPr lang="ru-RU" sz="1800" b="1" dirty="0"/>
        </a:p>
      </dgm:t>
    </dgm:pt>
    <dgm:pt modelId="{F237A1F7-0A05-4224-9916-922DCEDF1B33}" type="parTrans" cxnId="{4638F10D-916F-401B-B3CE-C8F7A571630C}">
      <dgm:prSet/>
      <dgm:spPr/>
      <dgm:t>
        <a:bodyPr/>
        <a:lstStyle/>
        <a:p>
          <a:endParaRPr lang="ru-RU"/>
        </a:p>
      </dgm:t>
    </dgm:pt>
    <dgm:pt modelId="{6689B486-18C7-4606-A5EE-278A126B4E72}" type="sibTrans" cxnId="{4638F10D-916F-401B-B3CE-C8F7A571630C}">
      <dgm:prSet/>
      <dgm:spPr/>
      <dgm:t>
        <a:bodyPr/>
        <a:lstStyle/>
        <a:p>
          <a:endParaRPr lang="ru-RU"/>
        </a:p>
      </dgm:t>
    </dgm:pt>
    <dgm:pt modelId="{402A6B1B-5657-45F3-B2A3-BD73669DABE4}">
      <dgm:prSet phldrT="[Текст]" custT="1"/>
      <dgm:spPr/>
      <dgm:t>
        <a:bodyPr/>
        <a:lstStyle/>
        <a:p>
          <a:r>
            <a:rPr lang="ru-RU" sz="1800" b="0" dirty="0" smtClean="0"/>
            <a:t>Основание для получения аттестата</a:t>
          </a:r>
          <a:endParaRPr lang="ru-RU" sz="1800" b="0" dirty="0"/>
        </a:p>
      </dgm:t>
    </dgm:pt>
    <dgm:pt modelId="{E396E21B-B6F8-4BF3-BBFC-41749572241D}" type="parTrans" cxnId="{49614B37-1A31-455A-8E43-DDD6E468E799}">
      <dgm:prSet/>
      <dgm:spPr/>
      <dgm:t>
        <a:bodyPr/>
        <a:lstStyle/>
        <a:p>
          <a:endParaRPr lang="ru-RU"/>
        </a:p>
      </dgm:t>
    </dgm:pt>
    <dgm:pt modelId="{4CE729FF-ED9B-42E7-9E33-8957C7F5C6FA}" type="sibTrans" cxnId="{49614B37-1A31-455A-8E43-DDD6E468E799}">
      <dgm:prSet/>
      <dgm:spPr/>
      <dgm:t>
        <a:bodyPr/>
        <a:lstStyle/>
        <a:p>
          <a:endParaRPr lang="ru-RU"/>
        </a:p>
      </dgm:t>
    </dgm:pt>
    <dgm:pt modelId="{AD85987A-CC38-476D-B75C-D5B1B7707308}">
      <dgm:prSet phldrT="[Текст]" custT="1"/>
      <dgm:spPr/>
      <dgm:t>
        <a:bodyPr/>
        <a:lstStyle/>
        <a:p>
          <a:r>
            <a:rPr lang="ru-RU" sz="1800" b="1" dirty="0" smtClean="0"/>
            <a:t>2 предмета по выбору </a:t>
          </a:r>
          <a:endParaRPr lang="ru-RU" sz="1800" b="1" dirty="0"/>
        </a:p>
      </dgm:t>
    </dgm:pt>
    <dgm:pt modelId="{12A69787-9422-4264-A7A8-3BC1B3DA1455}" type="parTrans" cxnId="{31F89CF2-3859-488B-898E-DFD41580DFD0}">
      <dgm:prSet/>
      <dgm:spPr/>
      <dgm:t>
        <a:bodyPr/>
        <a:lstStyle/>
        <a:p>
          <a:endParaRPr lang="ru-RU"/>
        </a:p>
      </dgm:t>
    </dgm:pt>
    <dgm:pt modelId="{0C56A2D9-8A8B-4246-8F72-52845B2D1C3D}" type="sibTrans" cxnId="{31F89CF2-3859-488B-898E-DFD41580DFD0}">
      <dgm:prSet/>
      <dgm:spPr/>
      <dgm:t>
        <a:bodyPr/>
        <a:lstStyle/>
        <a:p>
          <a:endParaRPr lang="ru-RU"/>
        </a:p>
      </dgm:t>
    </dgm:pt>
    <dgm:pt modelId="{5C8FF475-69D6-4F4E-9836-7FA744E5D97C}">
      <dgm:prSet phldrT="[Текст]"/>
      <dgm:spPr/>
      <dgm:t>
        <a:bodyPr/>
        <a:lstStyle/>
        <a:p>
          <a:r>
            <a:rPr lang="ru-RU" b="0" dirty="0" smtClean="0"/>
            <a:t>В 201</a:t>
          </a:r>
          <a:r>
            <a:rPr lang="en-US" b="0" dirty="0" smtClean="0"/>
            <a:t>6</a:t>
          </a:r>
          <a:r>
            <a:rPr lang="ru-RU" b="0" dirty="0" smtClean="0"/>
            <a:t>-201</a:t>
          </a:r>
          <a:r>
            <a:rPr lang="en-US" b="0" dirty="0" smtClean="0"/>
            <a:t>7</a:t>
          </a:r>
          <a:r>
            <a:rPr lang="ru-RU" b="0" dirty="0" smtClean="0"/>
            <a:t> уч. году влияют на получение аттестата</a:t>
          </a:r>
          <a:endParaRPr lang="ru-RU" b="0" dirty="0"/>
        </a:p>
      </dgm:t>
    </dgm:pt>
    <dgm:pt modelId="{4F9A83D3-739B-4657-9167-38D4EADD21C4}" type="parTrans" cxnId="{FE96A2B4-2C23-432D-83D7-43F7936939FF}">
      <dgm:prSet/>
      <dgm:spPr/>
      <dgm:t>
        <a:bodyPr/>
        <a:lstStyle/>
        <a:p>
          <a:endParaRPr lang="ru-RU"/>
        </a:p>
      </dgm:t>
    </dgm:pt>
    <dgm:pt modelId="{5AF2A27B-9AE2-46F3-BCC5-D8BC8C25FE72}" type="sibTrans" cxnId="{FE96A2B4-2C23-432D-83D7-43F7936939FF}">
      <dgm:prSet/>
      <dgm:spPr/>
      <dgm:t>
        <a:bodyPr/>
        <a:lstStyle/>
        <a:p>
          <a:endParaRPr lang="ru-RU"/>
        </a:p>
      </dgm:t>
    </dgm:pt>
    <dgm:pt modelId="{8F521BEA-F9D3-4BFC-B276-8D5B78D660B8}" type="pres">
      <dgm:prSet presAssocID="{6CC06535-3F5F-4EA1-BF00-262281492CE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7FE8310-226D-4E08-8436-F5A9837361F6}" type="pres">
      <dgm:prSet presAssocID="{CA2EDCA1-445C-4962-96A3-A24ABFC11287}" presName="hierRoot1" presStyleCnt="0"/>
      <dgm:spPr/>
    </dgm:pt>
    <dgm:pt modelId="{C1DAAA69-8362-4F65-B73C-D4EE64BD59FD}" type="pres">
      <dgm:prSet presAssocID="{CA2EDCA1-445C-4962-96A3-A24ABFC11287}" presName="composite" presStyleCnt="0"/>
      <dgm:spPr/>
    </dgm:pt>
    <dgm:pt modelId="{53592BB6-DFF3-426B-806A-24B8D11D5C6C}" type="pres">
      <dgm:prSet presAssocID="{CA2EDCA1-445C-4962-96A3-A24ABFC11287}" presName="background" presStyleLbl="node0" presStyleIdx="0" presStyleCnt="1"/>
      <dgm:spPr/>
    </dgm:pt>
    <dgm:pt modelId="{267E4D85-8F54-4FE0-B649-41E15AEA263A}" type="pres">
      <dgm:prSet presAssocID="{CA2EDCA1-445C-4962-96A3-A24ABFC1128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824C2D-58C1-478A-8A93-F2687181A0AF}" type="pres">
      <dgm:prSet presAssocID="{CA2EDCA1-445C-4962-96A3-A24ABFC11287}" presName="hierChild2" presStyleCnt="0"/>
      <dgm:spPr/>
    </dgm:pt>
    <dgm:pt modelId="{97F4293F-D18D-41AB-B5FE-318EEAF56949}" type="pres">
      <dgm:prSet presAssocID="{F237A1F7-0A05-4224-9916-922DCEDF1B3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45DA8AF9-36AF-4ECA-841E-0C2B4CA1405D}" type="pres">
      <dgm:prSet presAssocID="{EAA65046-1AB1-4DEC-83A6-CA5C843F7E6C}" presName="hierRoot2" presStyleCnt="0"/>
      <dgm:spPr/>
    </dgm:pt>
    <dgm:pt modelId="{BB6EF687-1DEF-4FE5-9CAB-B662E3C7E4F8}" type="pres">
      <dgm:prSet presAssocID="{EAA65046-1AB1-4DEC-83A6-CA5C843F7E6C}" presName="composite2" presStyleCnt="0"/>
      <dgm:spPr/>
    </dgm:pt>
    <dgm:pt modelId="{0F61F35F-61C6-4950-953A-6B188AD5D8D5}" type="pres">
      <dgm:prSet presAssocID="{EAA65046-1AB1-4DEC-83A6-CA5C843F7E6C}" presName="background2" presStyleLbl="node2" presStyleIdx="0" presStyleCnt="2"/>
      <dgm:spPr/>
    </dgm:pt>
    <dgm:pt modelId="{31677613-3773-4AA1-90D7-E2985B77C05A}" type="pres">
      <dgm:prSet presAssocID="{EAA65046-1AB1-4DEC-83A6-CA5C843F7E6C}" presName="text2" presStyleLbl="fgAcc2" presStyleIdx="0" presStyleCnt="2" custScaleX="1741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107B94-9A09-48D3-9FF5-79CF87B910F5}" type="pres">
      <dgm:prSet presAssocID="{EAA65046-1AB1-4DEC-83A6-CA5C843F7E6C}" presName="hierChild3" presStyleCnt="0"/>
      <dgm:spPr/>
    </dgm:pt>
    <dgm:pt modelId="{A7D09466-0EE8-4DA4-9BC8-C2D63059D6A0}" type="pres">
      <dgm:prSet presAssocID="{E396E21B-B6F8-4BF3-BBFC-41749572241D}" presName="Name17" presStyleLbl="parChTrans1D3" presStyleIdx="0" presStyleCnt="2"/>
      <dgm:spPr/>
      <dgm:t>
        <a:bodyPr/>
        <a:lstStyle/>
        <a:p>
          <a:endParaRPr lang="ru-RU"/>
        </a:p>
      </dgm:t>
    </dgm:pt>
    <dgm:pt modelId="{E97FE53D-7D22-48B9-8E80-3DB1E819391F}" type="pres">
      <dgm:prSet presAssocID="{402A6B1B-5657-45F3-B2A3-BD73669DABE4}" presName="hierRoot3" presStyleCnt="0"/>
      <dgm:spPr/>
    </dgm:pt>
    <dgm:pt modelId="{9B6B058D-C665-4ED7-B561-C462A21DE500}" type="pres">
      <dgm:prSet presAssocID="{402A6B1B-5657-45F3-B2A3-BD73669DABE4}" presName="composite3" presStyleCnt="0"/>
      <dgm:spPr/>
    </dgm:pt>
    <dgm:pt modelId="{ADAB0AA0-9F3F-45E0-8AF7-5B85B26B91C1}" type="pres">
      <dgm:prSet presAssocID="{402A6B1B-5657-45F3-B2A3-BD73669DABE4}" presName="background3" presStyleLbl="node3" presStyleIdx="0" presStyleCnt="2"/>
      <dgm:spPr/>
    </dgm:pt>
    <dgm:pt modelId="{7B456093-AE87-4AD9-8580-F4AFCDD4E24F}" type="pres">
      <dgm:prSet presAssocID="{402A6B1B-5657-45F3-B2A3-BD73669DABE4}" presName="text3" presStyleLbl="fgAcc3" presStyleIdx="0" presStyleCnt="2" custScaleX="1592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19ABD0-16B5-4161-B740-DD45A95C5A17}" type="pres">
      <dgm:prSet presAssocID="{402A6B1B-5657-45F3-B2A3-BD73669DABE4}" presName="hierChild4" presStyleCnt="0"/>
      <dgm:spPr/>
    </dgm:pt>
    <dgm:pt modelId="{734205B4-5C54-4634-B023-02C26B773B61}" type="pres">
      <dgm:prSet presAssocID="{12A69787-9422-4264-A7A8-3BC1B3DA1455}" presName="Name10" presStyleLbl="parChTrans1D2" presStyleIdx="1" presStyleCnt="2"/>
      <dgm:spPr/>
      <dgm:t>
        <a:bodyPr/>
        <a:lstStyle/>
        <a:p>
          <a:endParaRPr lang="ru-RU"/>
        </a:p>
      </dgm:t>
    </dgm:pt>
    <dgm:pt modelId="{09F54AC9-9C49-479F-9AF3-D7A67AE78CA7}" type="pres">
      <dgm:prSet presAssocID="{AD85987A-CC38-476D-B75C-D5B1B7707308}" presName="hierRoot2" presStyleCnt="0"/>
      <dgm:spPr/>
    </dgm:pt>
    <dgm:pt modelId="{11F037A3-4060-4039-8AC0-89299AEDFD96}" type="pres">
      <dgm:prSet presAssocID="{AD85987A-CC38-476D-B75C-D5B1B7707308}" presName="composite2" presStyleCnt="0"/>
      <dgm:spPr/>
    </dgm:pt>
    <dgm:pt modelId="{974C6AA5-8373-4662-AF6D-DF8B6D58CEB9}" type="pres">
      <dgm:prSet presAssocID="{AD85987A-CC38-476D-B75C-D5B1B7707308}" presName="background2" presStyleLbl="node2" presStyleIdx="1" presStyleCnt="2"/>
      <dgm:spPr/>
    </dgm:pt>
    <dgm:pt modelId="{C240F370-E4AF-469C-BFC7-913DD62BE2F2}" type="pres">
      <dgm:prSet presAssocID="{AD85987A-CC38-476D-B75C-D5B1B7707308}" presName="text2" presStyleLbl="fgAcc2" presStyleIdx="1" presStyleCnt="2" custScaleX="1653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76AEC8-0606-457D-8897-79EFFA90A108}" type="pres">
      <dgm:prSet presAssocID="{AD85987A-CC38-476D-B75C-D5B1B7707308}" presName="hierChild3" presStyleCnt="0"/>
      <dgm:spPr/>
    </dgm:pt>
    <dgm:pt modelId="{9BE6EFF3-C633-4690-B2CB-5B35D05E3879}" type="pres">
      <dgm:prSet presAssocID="{4F9A83D3-739B-4657-9167-38D4EADD21C4}" presName="Name17" presStyleLbl="parChTrans1D3" presStyleIdx="1" presStyleCnt="2"/>
      <dgm:spPr/>
      <dgm:t>
        <a:bodyPr/>
        <a:lstStyle/>
        <a:p>
          <a:endParaRPr lang="ru-RU"/>
        </a:p>
      </dgm:t>
    </dgm:pt>
    <dgm:pt modelId="{1E62ADD1-0094-4F10-AF3B-F99A2AD1AB5D}" type="pres">
      <dgm:prSet presAssocID="{5C8FF475-69D6-4F4E-9836-7FA744E5D97C}" presName="hierRoot3" presStyleCnt="0"/>
      <dgm:spPr/>
    </dgm:pt>
    <dgm:pt modelId="{E88A73F3-1564-4E1F-9472-A74F3B5BA3CD}" type="pres">
      <dgm:prSet presAssocID="{5C8FF475-69D6-4F4E-9836-7FA744E5D97C}" presName="composite3" presStyleCnt="0"/>
      <dgm:spPr/>
    </dgm:pt>
    <dgm:pt modelId="{B7A649D4-263C-4B99-B600-9A50E90E321E}" type="pres">
      <dgm:prSet presAssocID="{5C8FF475-69D6-4F4E-9836-7FA744E5D97C}" presName="background3" presStyleLbl="node3" presStyleIdx="1" presStyleCnt="2"/>
      <dgm:spPr/>
    </dgm:pt>
    <dgm:pt modelId="{5F1D584C-28E7-43EE-BD7D-96C55E3FCF5B}" type="pres">
      <dgm:prSet presAssocID="{5C8FF475-69D6-4F4E-9836-7FA744E5D97C}" presName="text3" presStyleLbl="fgAcc3" presStyleIdx="1" presStyleCnt="2" custScaleX="1455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9AED42-ED8C-4C80-A6EA-13E3BC494215}" type="pres">
      <dgm:prSet presAssocID="{5C8FF475-69D6-4F4E-9836-7FA744E5D97C}" presName="hierChild4" presStyleCnt="0"/>
      <dgm:spPr/>
    </dgm:pt>
  </dgm:ptLst>
  <dgm:cxnLst>
    <dgm:cxn modelId="{BB3BC973-430B-49A4-B03E-9278384D7F17}" type="presOf" srcId="{402A6B1B-5657-45F3-B2A3-BD73669DABE4}" destId="{7B456093-AE87-4AD9-8580-F4AFCDD4E24F}" srcOrd="0" destOrd="0" presId="urn:microsoft.com/office/officeart/2005/8/layout/hierarchy1"/>
    <dgm:cxn modelId="{4638F10D-916F-401B-B3CE-C8F7A571630C}" srcId="{CA2EDCA1-445C-4962-96A3-A24ABFC11287}" destId="{EAA65046-1AB1-4DEC-83A6-CA5C843F7E6C}" srcOrd="0" destOrd="0" parTransId="{F237A1F7-0A05-4224-9916-922DCEDF1B33}" sibTransId="{6689B486-18C7-4606-A5EE-278A126B4E72}"/>
    <dgm:cxn modelId="{5B1DC4F5-3972-4B19-AA99-178BD8CB83DB}" type="presOf" srcId="{4F9A83D3-739B-4657-9167-38D4EADD21C4}" destId="{9BE6EFF3-C633-4690-B2CB-5B35D05E3879}" srcOrd="0" destOrd="0" presId="urn:microsoft.com/office/officeart/2005/8/layout/hierarchy1"/>
    <dgm:cxn modelId="{49614B37-1A31-455A-8E43-DDD6E468E799}" srcId="{EAA65046-1AB1-4DEC-83A6-CA5C843F7E6C}" destId="{402A6B1B-5657-45F3-B2A3-BD73669DABE4}" srcOrd="0" destOrd="0" parTransId="{E396E21B-B6F8-4BF3-BBFC-41749572241D}" sibTransId="{4CE729FF-ED9B-42E7-9E33-8957C7F5C6FA}"/>
    <dgm:cxn modelId="{DF61DD1C-978D-4FFB-89EE-42E1A0C5AD8B}" type="presOf" srcId="{CA2EDCA1-445C-4962-96A3-A24ABFC11287}" destId="{267E4D85-8F54-4FE0-B649-41E15AEA263A}" srcOrd="0" destOrd="0" presId="urn:microsoft.com/office/officeart/2005/8/layout/hierarchy1"/>
    <dgm:cxn modelId="{F521ED35-1BA1-4DD0-B505-508F889B3684}" type="presOf" srcId="{12A69787-9422-4264-A7A8-3BC1B3DA1455}" destId="{734205B4-5C54-4634-B023-02C26B773B61}" srcOrd="0" destOrd="0" presId="urn:microsoft.com/office/officeart/2005/8/layout/hierarchy1"/>
    <dgm:cxn modelId="{711F665F-BADB-447A-903D-8BEBB1567CF7}" type="presOf" srcId="{6CC06535-3F5F-4EA1-BF00-262281492CEB}" destId="{8F521BEA-F9D3-4BFC-B276-8D5B78D660B8}" srcOrd="0" destOrd="0" presId="urn:microsoft.com/office/officeart/2005/8/layout/hierarchy1"/>
    <dgm:cxn modelId="{31F89CF2-3859-488B-898E-DFD41580DFD0}" srcId="{CA2EDCA1-445C-4962-96A3-A24ABFC11287}" destId="{AD85987A-CC38-476D-B75C-D5B1B7707308}" srcOrd="1" destOrd="0" parTransId="{12A69787-9422-4264-A7A8-3BC1B3DA1455}" sibTransId="{0C56A2D9-8A8B-4246-8F72-52845B2D1C3D}"/>
    <dgm:cxn modelId="{7867F9D8-9DA6-42EA-A386-73D4CBC77106}" type="presOf" srcId="{AD85987A-CC38-476D-B75C-D5B1B7707308}" destId="{C240F370-E4AF-469C-BFC7-913DD62BE2F2}" srcOrd="0" destOrd="0" presId="urn:microsoft.com/office/officeart/2005/8/layout/hierarchy1"/>
    <dgm:cxn modelId="{FE96A2B4-2C23-432D-83D7-43F7936939FF}" srcId="{AD85987A-CC38-476D-B75C-D5B1B7707308}" destId="{5C8FF475-69D6-4F4E-9836-7FA744E5D97C}" srcOrd="0" destOrd="0" parTransId="{4F9A83D3-739B-4657-9167-38D4EADD21C4}" sibTransId="{5AF2A27B-9AE2-46F3-BCC5-D8BC8C25FE72}"/>
    <dgm:cxn modelId="{2EA0A051-B812-4714-84C4-0D2825A2D141}" type="presOf" srcId="{F237A1F7-0A05-4224-9916-922DCEDF1B33}" destId="{97F4293F-D18D-41AB-B5FE-318EEAF56949}" srcOrd="0" destOrd="0" presId="urn:microsoft.com/office/officeart/2005/8/layout/hierarchy1"/>
    <dgm:cxn modelId="{57C528AB-1BC1-4C6A-85DA-ABA29D52A71C}" type="presOf" srcId="{E396E21B-B6F8-4BF3-BBFC-41749572241D}" destId="{A7D09466-0EE8-4DA4-9BC8-C2D63059D6A0}" srcOrd="0" destOrd="0" presId="urn:microsoft.com/office/officeart/2005/8/layout/hierarchy1"/>
    <dgm:cxn modelId="{2A8F243E-173C-41D4-BE3B-58D4EDDD4753}" srcId="{6CC06535-3F5F-4EA1-BF00-262281492CEB}" destId="{CA2EDCA1-445C-4962-96A3-A24ABFC11287}" srcOrd="0" destOrd="0" parTransId="{0F9A275C-815B-4ECE-B520-336DF3F4ACFD}" sibTransId="{DBE97EB5-49CE-4ED0-8E88-6640F644A99A}"/>
    <dgm:cxn modelId="{F00C7588-90FB-4E94-A9B5-5CA0AC761122}" type="presOf" srcId="{5C8FF475-69D6-4F4E-9836-7FA744E5D97C}" destId="{5F1D584C-28E7-43EE-BD7D-96C55E3FCF5B}" srcOrd="0" destOrd="0" presId="urn:microsoft.com/office/officeart/2005/8/layout/hierarchy1"/>
    <dgm:cxn modelId="{3F73AF1D-6197-4B4C-B996-608581E37D41}" type="presOf" srcId="{EAA65046-1AB1-4DEC-83A6-CA5C843F7E6C}" destId="{31677613-3773-4AA1-90D7-E2985B77C05A}" srcOrd="0" destOrd="0" presId="urn:microsoft.com/office/officeart/2005/8/layout/hierarchy1"/>
    <dgm:cxn modelId="{825FB290-4BE8-4D20-B256-DDB77DA2692C}" type="presParOf" srcId="{8F521BEA-F9D3-4BFC-B276-8D5B78D660B8}" destId="{A7FE8310-226D-4E08-8436-F5A9837361F6}" srcOrd="0" destOrd="0" presId="urn:microsoft.com/office/officeart/2005/8/layout/hierarchy1"/>
    <dgm:cxn modelId="{BE88849A-D7D5-4C96-B434-D733BCB287E1}" type="presParOf" srcId="{A7FE8310-226D-4E08-8436-F5A9837361F6}" destId="{C1DAAA69-8362-4F65-B73C-D4EE64BD59FD}" srcOrd="0" destOrd="0" presId="urn:microsoft.com/office/officeart/2005/8/layout/hierarchy1"/>
    <dgm:cxn modelId="{F650222F-D95E-4DAA-ADBC-FFE717E831D5}" type="presParOf" srcId="{C1DAAA69-8362-4F65-B73C-D4EE64BD59FD}" destId="{53592BB6-DFF3-426B-806A-24B8D11D5C6C}" srcOrd="0" destOrd="0" presId="urn:microsoft.com/office/officeart/2005/8/layout/hierarchy1"/>
    <dgm:cxn modelId="{D0E11C48-9B05-4355-B1BC-0DB856607C22}" type="presParOf" srcId="{C1DAAA69-8362-4F65-B73C-D4EE64BD59FD}" destId="{267E4D85-8F54-4FE0-B649-41E15AEA263A}" srcOrd="1" destOrd="0" presId="urn:microsoft.com/office/officeart/2005/8/layout/hierarchy1"/>
    <dgm:cxn modelId="{EC2A4519-B6B9-45F1-B83B-5D1671A0F4A2}" type="presParOf" srcId="{A7FE8310-226D-4E08-8436-F5A9837361F6}" destId="{07824C2D-58C1-478A-8A93-F2687181A0AF}" srcOrd="1" destOrd="0" presId="urn:microsoft.com/office/officeart/2005/8/layout/hierarchy1"/>
    <dgm:cxn modelId="{23527F9B-7206-4BA5-AF18-8DF23AD9644A}" type="presParOf" srcId="{07824C2D-58C1-478A-8A93-F2687181A0AF}" destId="{97F4293F-D18D-41AB-B5FE-318EEAF56949}" srcOrd="0" destOrd="0" presId="urn:microsoft.com/office/officeart/2005/8/layout/hierarchy1"/>
    <dgm:cxn modelId="{35AE28E0-4C31-4BFA-B7FC-172199D58B7F}" type="presParOf" srcId="{07824C2D-58C1-478A-8A93-F2687181A0AF}" destId="{45DA8AF9-36AF-4ECA-841E-0C2B4CA1405D}" srcOrd="1" destOrd="0" presId="urn:microsoft.com/office/officeart/2005/8/layout/hierarchy1"/>
    <dgm:cxn modelId="{C72CA867-F565-44F1-95ED-88F6961942DA}" type="presParOf" srcId="{45DA8AF9-36AF-4ECA-841E-0C2B4CA1405D}" destId="{BB6EF687-1DEF-4FE5-9CAB-B662E3C7E4F8}" srcOrd="0" destOrd="0" presId="urn:microsoft.com/office/officeart/2005/8/layout/hierarchy1"/>
    <dgm:cxn modelId="{3A83F8CD-DD99-4089-BCFC-6305A6B532A8}" type="presParOf" srcId="{BB6EF687-1DEF-4FE5-9CAB-B662E3C7E4F8}" destId="{0F61F35F-61C6-4950-953A-6B188AD5D8D5}" srcOrd="0" destOrd="0" presId="urn:microsoft.com/office/officeart/2005/8/layout/hierarchy1"/>
    <dgm:cxn modelId="{11F4F3CD-6A2D-43F9-9A15-8AEF75E2A112}" type="presParOf" srcId="{BB6EF687-1DEF-4FE5-9CAB-B662E3C7E4F8}" destId="{31677613-3773-4AA1-90D7-E2985B77C05A}" srcOrd="1" destOrd="0" presId="urn:microsoft.com/office/officeart/2005/8/layout/hierarchy1"/>
    <dgm:cxn modelId="{E820F32D-6C1D-4CBD-AC7A-8B025EEFAC56}" type="presParOf" srcId="{45DA8AF9-36AF-4ECA-841E-0C2B4CA1405D}" destId="{62107B94-9A09-48D3-9FF5-79CF87B910F5}" srcOrd="1" destOrd="0" presId="urn:microsoft.com/office/officeart/2005/8/layout/hierarchy1"/>
    <dgm:cxn modelId="{69F48057-D66C-4CF1-8EAB-B04FDEE29461}" type="presParOf" srcId="{62107B94-9A09-48D3-9FF5-79CF87B910F5}" destId="{A7D09466-0EE8-4DA4-9BC8-C2D63059D6A0}" srcOrd="0" destOrd="0" presId="urn:microsoft.com/office/officeart/2005/8/layout/hierarchy1"/>
    <dgm:cxn modelId="{D3F357A3-AB66-4707-974D-43DE5662CD92}" type="presParOf" srcId="{62107B94-9A09-48D3-9FF5-79CF87B910F5}" destId="{E97FE53D-7D22-48B9-8E80-3DB1E819391F}" srcOrd="1" destOrd="0" presId="urn:microsoft.com/office/officeart/2005/8/layout/hierarchy1"/>
    <dgm:cxn modelId="{497D601D-81FF-4111-A4FD-4B7C03F0F8C2}" type="presParOf" srcId="{E97FE53D-7D22-48B9-8E80-3DB1E819391F}" destId="{9B6B058D-C665-4ED7-B561-C462A21DE500}" srcOrd="0" destOrd="0" presId="urn:microsoft.com/office/officeart/2005/8/layout/hierarchy1"/>
    <dgm:cxn modelId="{4ADD7893-6E6C-4DB5-8FC6-3F468BB66B4A}" type="presParOf" srcId="{9B6B058D-C665-4ED7-B561-C462A21DE500}" destId="{ADAB0AA0-9F3F-45E0-8AF7-5B85B26B91C1}" srcOrd="0" destOrd="0" presId="urn:microsoft.com/office/officeart/2005/8/layout/hierarchy1"/>
    <dgm:cxn modelId="{A26EE576-829B-4D7D-AC66-712853C4A82B}" type="presParOf" srcId="{9B6B058D-C665-4ED7-B561-C462A21DE500}" destId="{7B456093-AE87-4AD9-8580-F4AFCDD4E24F}" srcOrd="1" destOrd="0" presId="urn:microsoft.com/office/officeart/2005/8/layout/hierarchy1"/>
    <dgm:cxn modelId="{1C9D9308-E8C0-4CA0-B70C-A90724EE5F82}" type="presParOf" srcId="{E97FE53D-7D22-48B9-8E80-3DB1E819391F}" destId="{0B19ABD0-16B5-4161-B740-DD45A95C5A17}" srcOrd="1" destOrd="0" presId="urn:microsoft.com/office/officeart/2005/8/layout/hierarchy1"/>
    <dgm:cxn modelId="{AFFF18D2-9F9A-4C73-A4E5-81A943EE2796}" type="presParOf" srcId="{07824C2D-58C1-478A-8A93-F2687181A0AF}" destId="{734205B4-5C54-4634-B023-02C26B773B61}" srcOrd="2" destOrd="0" presId="urn:microsoft.com/office/officeart/2005/8/layout/hierarchy1"/>
    <dgm:cxn modelId="{2C46BB1D-CAB4-4B74-9757-BDF58D367FA6}" type="presParOf" srcId="{07824C2D-58C1-478A-8A93-F2687181A0AF}" destId="{09F54AC9-9C49-479F-9AF3-D7A67AE78CA7}" srcOrd="3" destOrd="0" presId="urn:microsoft.com/office/officeart/2005/8/layout/hierarchy1"/>
    <dgm:cxn modelId="{81663760-E336-40C4-B894-5FBBCD14FB42}" type="presParOf" srcId="{09F54AC9-9C49-479F-9AF3-D7A67AE78CA7}" destId="{11F037A3-4060-4039-8AC0-89299AEDFD96}" srcOrd="0" destOrd="0" presId="urn:microsoft.com/office/officeart/2005/8/layout/hierarchy1"/>
    <dgm:cxn modelId="{FCD128DA-6AC3-4DA8-9416-B835D7B571D4}" type="presParOf" srcId="{11F037A3-4060-4039-8AC0-89299AEDFD96}" destId="{974C6AA5-8373-4662-AF6D-DF8B6D58CEB9}" srcOrd="0" destOrd="0" presId="urn:microsoft.com/office/officeart/2005/8/layout/hierarchy1"/>
    <dgm:cxn modelId="{5008C547-38BA-4444-A5A9-006F36619EAC}" type="presParOf" srcId="{11F037A3-4060-4039-8AC0-89299AEDFD96}" destId="{C240F370-E4AF-469C-BFC7-913DD62BE2F2}" srcOrd="1" destOrd="0" presId="urn:microsoft.com/office/officeart/2005/8/layout/hierarchy1"/>
    <dgm:cxn modelId="{4870E5B7-2DC5-485A-A42B-262439A04FCD}" type="presParOf" srcId="{09F54AC9-9C49-479F-9AF3-D7A67AE78CA7}" destId="{8A76AEC8-0606-457D-8897-79EFFA90A108}" srcOrd="1" destOrd="0" presId="urn:microsoft.com/office/officeart/2005/8/layout/hierarchy1"/>
    <dgm:cxn modelId="{B4E68651-D457-4CE5-8BE5-603E3BB92F2C}" type="presParOf" srcId="{8A76AEC8-0606-457D-8897-79EFFA90A108}" destId="{9BE6EFF3-C633-4690-B2CB-5B35D05E3879}" srcOrd="0" destOrd="0" presId="urn:microsoft.com/office/officeart/2005/8/layout/hierarchy1"/>
    <dgm:cxn modelId="{D79A330B-3E03-4DD9-AC3E-874466424C0E}" type="presParOf" srcId="{8A76AEC8-0606-457D-8897-79EFFA90A108}" destId="{1E62ADD1-0094-4F10-AF3B-F99A2AD1AB5D}" srcOrd="1" destOrd="0" presId="urn:microsoft.com/office/officeart/2005/8/layout/hierarchy1"/>
    <dgm:cxn modelId="{B05B7140-9ACB-48DF-A003-8A009F415139}" type="presParOf" srcId="{1E62ADD1-0094-4F10-AF3B-F99A2AD1AB5D}" destId="{E88A73F3-1564-4E1F-9472-A74F3B5BA3CD}" srcOrd="0" destOrd="0" presId="urn:microsoft.com/office/officeart/2005/8/layout/hierarchy1"/>
    <dgm:cxn modelId="{E60C1B59-2AB9-4C97-8085-146DE7BF13F1}" type="presParOf" srcId="{E88A73F3-1564-4E1F-9472-A74F3B5BA3CD}" destId="{B7A649D4-263C-4B99-B600-9A50E90E321E}" srcOrd="0" destOrd="0" presId="urn:microsoft.com/office/officeart/2005/8/layout/hierarchy1"/>
    <dgm:cxn modelId="{4692BB3C-4B64-4E64-B7B6-EEBF2EF49788}" type="presParOf" srcId="{E88A73F3-1564-4E1F-9472-A74F3B5BA3CD}" destId="{5F1D584C-28E7-43EE-BD7D-96C55E3FCF5B}" srcOrd="1" destOrd="0" presId="urn:microsoft.com/office/officeart/2005/8/layout/hierarchy1"/>
    <dgm:cxn modelId="{DB221D0B-4EE3-40AE-B349-8DDAE0B5B896}" type="presParOf" srcId="{1E62ADD1-0094-4F10-AF3B-F99A2AD1AB5D}" destId="{6A9AED42-ED8C-4C80-A6EA-13E3BC49421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26509F-6976-495D-A2AE-ECF9FAFDD81D}" type="doc">
      <dgm:prSet loTypeId="urn:microsoft.com/office/officeart/2005/8/layout/hProcess6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023B1E-53D8-41DB-86D3-0D8F93A1367D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2 предмета</a:t>
          </a:r>
          <a:endParaRPr lang="ru-RU" sz="1400" b="1" dirty="0">
            <a:solidFill>
              <a:schemeClr val="tx1"/>
            </a:solidFill>
          </a:endParaRPr>
        </a:p>
      </dgm:t>
    </dgm:pt>
    <dgm:pt modelId="{CEC3FF47-5EE7-4F12-A0C3-5C27508E4AE9}" type="parTrans" cxnId="{57E1C83C-A1A7-4E57-9D0D-393AAD542D63}">
      <dgm:prSet/>
      <dgm:spPr/>
      <dgm:t>
        <a:bodyPr/>
        <a:lstStyle/>
        <a:p>
          <a:endParaRPr lang="ru-RU"/>
        </a:p>
      </dgm:t>
    </dgm:pt>
    <dgm:pt modelId="{722FDFBA-8C4E-4755-981E-B33A664A7E93}" type="sibTrans" cxnId="{57E1C83C-A1A7-4E57-9D0D-393AAD542D63}">
      <dgm:prSet/>
      <dgm:spPr/>
      <dgm:t>
        <a:bodyPr/>
        <a:lstStyle/>
        <a:p>
          <a:endParaRPr lang="ru-RU"/>
        </a:p>
      </dgm:t>
    </dgm:pt>
    <dgm:pt modelId="{5CCDF938-7275-4242-BEDC-2FA9D1DC9464}">
      <dgm:prSet phldrT="[Текст]" custT="1"/>
      <dgm:spPr/>
      <dgm:t>
        <a:bodyPr/>
        <a:lstStyle/>
        <a:p>
          <a:r>
            <a:rPr lang="ru-RU" sz="1000" dirty="0" smtClean="0"/>
            <a:t>«        </a:t>
          </a:r>
          <a:r>
            <a:rPr lang="ru-RU" sz="900" b="1" dirty="0" smtClean="0"/>
            <a:t>«Неуд»</a:t>
          </a:r>
          <a:endParaRPr lang="ru-RU" sz="900" b="1" dirty="0"/>
        </a:p>
      </dgm:t>
    </dgm:pt>
    <dgm:pt modelId="{B0337673-0209-4094-8938-4329F0994775}" type="parTrans" cxnId="{8E4B9DA7-9071-47A2-8803-CEFE0F4762CC}">
      <dgm:prSet/>
      <dgm:spPr/>
      <dgm:t>
        <a:bodyPr/>
        <a:lstStyle/>
        <a:p>
          <a:endParaRPr lang="ru-RU"/>
        </a:p>
      </dgm:t>
    </dgm:pt>
    <dgm:pt modelId="{41751273-ACE4-4F43-868E-9324F7F416D7}" type="sibTrans" cxnId="{8E4B9DA7-9071-47A2-8803-CEFE0F4762CC}">
      <dgm:prSet/>
      <dgm:spPr/>
      <dgm:t>
        <a:bodyPr/>
        <a:lstStyle/>
        <a:p>
          <a:endParaRPr lang="ru-RU"/>
        </a:p>
      </dgm:t>
    </dgm:pt>
    <dgm:pt modelId="{1FD0FBD1-F000-4FEC-86D3-61E42C9C8D0A}">
      <dgm:prSet phldrT="[Текст]" custT="1"/>
      <dgm:spPr/>
      <dgm:t>
        <a:bodyPr/>
        <a:lstStyle/>
        <a:p>
          <a:r>
            <a:rPr lang="ru-RU" sz="1000" b="1" dirty="0" smtClean="0">
              <a:solidFill>
                <a:schemeClr val="tx1"/>
              </a:solidFill>
            </a:rPr>
            <a:t>Пересдача</a:t>
          </a:r>
          <a:endParaRPr lang="ru-RU" sz="1000" b="1" dirty="0">
            <a:solidFill>
              <a:schemeClr val="tx1"/>
            </a:solidFill>
          </a:endParaRPr>
        </a:p>
      </dgm:t>
    </dgm:pt>
    <dgm:pt modelId="{17975AB1-2925-4766-BE1F-374BDF155C7B}" type="parTrans" cxnId="{16BC7330-4887-45BA-8AED-B7C72E6C6E09}">
      <dgm:prSet/>
      <dgm:spPr/>
      <dgm:t>
        <a:bodyPr/>
        <a:lstStyle/>
        <a:p>
          <a:endParaRPr lang="ru-RU"/>
        </a:p>
      </dgm:t>
    </dgm:pt>
    <dgm:pt modelId="{26AB8CD4-2B17-484E-8356-38F4144266DE}" type="sibTrans" cxnId="{16BC7330-4887-45BA-8AED-B7C72E6C6E09}">
      <dgm:prSet/>
      <dgm:spPr/>
      <dgm:t>
        <a:bodyPr/>
        <a:lstStyle/>
        <a:p>
          <a:endParaRPr lang="ru-RU"/>
        </a:p>
      </dgm:t>
    </dgm:pt>
    <dgm:pt modelId="{93944D49-CA5E-44D7-BC5F-69478785D6CA}">
      <dgm:prSet phldrT="[Текст]" custT="1"/>
      <dgm:spPr/>
      <dgm:t>
        <a:bodyPr/>
        <a:lstStyle/>
        <a:p>
          <a:r>
            <a:rPr lang="ru-RU" sz="700" dirty="0" smtClean="0"/>
            <a:t>В дополнительные сроки</a:t>
          </a:r>
          <a:endParaRPr lang="ru-RU" sz="700" dirty="0"/>
        </a:p>
      </dgm:t>
    </dgm:pt>
    <dgm:pt modelId="{B8C5AC20-1E03-460B-BD04-BDC1DE766A60}" type="parTrans" cxnId="{D7E68A40-ECCD-4088-9D5B-0740EC25E642}">
      <dgm:prSet/>
      <dgm:spPr/>
      <dgm:t>
        <a:bodyPr/>
        <a:lstStyle/>
        <a:p>
          <a:endParaRPr lang="ru-RU"/>
        </a:p>
      </dgm:t>
    </dgm:pt>
    <dgm:pt modelId="{7E591B11-1F70-4C7C-A427-0B2F293450A7}" type="sibTrans" cxnId="{D7E68A40-ECCD-4088-9D5B-0740EC25E642}">
      <dgm:prSet/>
      <dgm:spPr/>
      <dgm:t>
        <a:bodyPr/>
        <a:lstStyle/>
        <a:p>
          <a:endParaRPr lang="ru-RU"/>
        </a:p>
      </dgm:t>
    </dgm:pt>
    <dgm:pt modelId="{FAB38005-0CCC-4EFD-977B-2DF618AA1314}">
      <dgm:prSet phldrT="[Текст]" custT="1"/>
      <dgm:spPr/>
      <dgm:t>
        <a:bodyPr/>
        <a:lstStyle/>
        <a:p>
          <a:r>
            <a:rPr lang="ru-RU" sz="800" b="1" dirty="0" smtClean="0">
              <a:solidFill>
                <a:schemeClr val="tx1"/>
              </a:solidFill>
            </a:rPr>
            <a:t>Пересдача </a:t>
          </a:r>
          <a:endParaRPr lang="ru-RU" sz="800" b="1" dirty="0">
            <a:solidFill>
              <a:schemeClr val="tx1"/>
            </a:solidFill>
          </a:endParaRPr>
        </a:p>
      </dgm:t>
    </dgm:pt>
    <dgm:pt modelId="{EE2825FB-774E-4B46-BD5F-07B697807453}" type="parTrans" cxnId="{02E66552-A915-4B82-BEEA-794D2AD1C83B}">
      <dgm:prSet/>
      <dgm:spPr/>
      <dgm:t>
        <a:bodyPr/>
        <a:lstStyle/>
        <a:p>
          <a:endParaRPr lang="ru-RU"/>
        </a:p>
      </dgm:t>
    </dgm:pt>
    <dgm:pt modelId="{54D54D4A-97C2-427E-BBCB-D9CA824D2B68}" type="sibTrans" cxnId="{02E66552-A915-4B82-BEEA-794D2AD1C83B}">
      <dgm:prSet/>
      <dgm:spPr/>
      <dgm:t>
        <a:bodyPr/>
        <a:lstStyle/>
        <a:p>
          <a:endParaRPr lang="ru-RU"/>
        </a:p>
      </dgm:t>
    </dgm:pt>
    <dgm:pt modelId="{95D33563-DB2C-485B-ADEC-37F073E96FD0}">
      <dgm:prSet phldrT="[Текст]" custT="1"/>
      <dgm:spPr/>
      <dgm:t>
        <a:bodyPr/>
        <a:lstStyle/>
        <a:p>
          <a:r>
            <a:rPr lang="ru-RU" sz="700" dirty="0" smtClean="0"/>
            <a:t>В сентябрьские сроки</a:t>
          </a:r>
          <a:endParaRPr lang="ru-RU" sz="700" dirty="0"/>
        </a:p>
      </dgm:t>
    </dgm:pt>
    <dgm:pt modelId="{3AB6104C-4ACB-40CE-8237-F59BC271530C}" type="parTrans" cxnId="{42B46866-A247-44E3-9870-E2CB9F877FDA}">
      <dgm:prSet/>
      <dgm:spPr/>
      <dgm:t>
        <a:bodyPr/>
        <a:lstStyle/>
        <a:p>
          <a:endParaRPr lang="ru-RU"/>
        </a:p>
      </dgm:t>
    </dgm:pt>
    <dgm:pt modelId="{BF9C88B8-D64A-4D2F-9499-A49DD9887DE9}" type="sibTrans" cxnId="{42B46866-A247-44E3-9870-E2CB9F877FDA}">
      <dgm:prSet/>
      <dgm:spPr/>
      <dgm:t>
        <a:bodyPr/>
        <a:lstStyle/>
        <a:p>
          <a:endParaRPr lang="ru-RU"/>
        </a:p>
      </dgm:t>
    </dgm:pt>
    <dgm:pt modelId="{D1AF40F1-7A21-4DEF-B30F-023725045CBC}" type="pres">
      <dgm:prSet presAssocID="{9226509F-6976-495D-A2AE-ECF9FAFDD81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05FB85-31C0-4D29-B1DE-44D71E00EA9B}" type="pres">
      <dgm:prSet presAssocID="{71023B1E-53D8-41DB-86D3-0D8F93A1367D}" presName="compNode" presStyleCnt="0"/>
      <dgm:spPr/>
    </dgm:pt>
    <dgm:pt modelId="{F60121AB-4495-4000-BD05-134C5698B58B}" type="pres">
      <dgm:prSet presAssocID="{71023B1E-53D8-41DB-86D3-0D8F93A1367D}" presName="noGeometry" presStyleCnt="0"/>
      <dgm:spPr/>
    </dgm:pt>
    <dgm:pt modelId="{8E3FD0B3-F591-4612-BA5A-FEDE3C0403F2}" type="pres">
      <dgm:prSet presAssocID="{71023B1E-53D8-41DB-86D3-0D8F93A1367D}" presName="childTextVisible" presStyleLbl="bgAccFollowNode1" presStyleIdx="0" presStyleCnt="3" custScaleX="132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AE8D5-1477-4826-B37C-6E74FFF663C2}" type="pres">
      <dgm:prSet presAssocID="{71023B1E-53D8-41DB-86D3-0D8F93A1367D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3AC9EECF-ED92-40DE-8FCB-C8276EE38DD8}" type="pres">
      <dgm:prSet presAssocID="{71023B1E-53D8-41DB-86D3-0D8F93A1367D}" presName="parentText" presStyleLbl="node1" presStyleIdx="0" presStyleCnt="3" custScaleX="124866" custLinFactNeighborX="11530" custLinFactNeighborY="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C32445-4813-4ED2-AD6B-5E6802152987}" type="pres">
      <dgm:prSet presAssocID="{71023B1E-53D8-41DB-86D3-0D8F93A1367D}" presName="aSpace" presStyleCnt="0"/>
      <dgm:spPr/>
    </dgm:pt>
    <dgm:pt modelId="{39626DA0-C3DD-48AF-8383-ECC1F68D79A4}" type="pres">
      <dgm:prSet presAssocID="{1FD0FBD1-F000-4FEC-86D3-61E42C9C8D0A}" presName="compNode" presStyleCnt="0"/>
      <dgm:spPr/>
    </dgm:pt>
    <dgm:pt modelId="{6018BB3E-145C-498E-A859-4A59D1812226}" type="pres">
      <dgm:prSet presAssocID="{1FD0FBD1-F000-4FEC-86D3-61E42C9C8D0A}" presName="noGeometry" presStyleCnt="0"/>
      <dgm:spPr/>
    </dgm:pt>
    <dgm:pt modelId="{3DF674D9-0047-46F7-BC87-65C0284D5DA8}" type="pres">
      <dgm:prSet presAssocID="{1FD0FBD1-F000-4FEC-86D3-61E42C9C8D0A}" presName="childTextVisible" presStyleLbl="bgAccFollowNode1" presStyleIdx="1" presStyleCnt="3" custScaleX="93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21181C-09A3-43C0-A9E5-FE26486BDED9}" type="pres">
      <dgm:prSet presAssocID="{1FD0FBD1-F000-4FEC-86D3-61E42C9C8D0A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8728F816-60C6-42DF-833C-B50367CF2F2F}" type="pres">
      <dgm:prSet presAssocID="{1FD0FBD1-F000-4FEC-86D3-61E42C9C8D0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EC65CF-666C-4C1D-BE8D-0BD24781ABFC}" type="pres">
      <dgm:prSet presAssocID="{1FD0FBD1-F000-4FEC-86D3-61E42C9C8D0A}" presName="aSpace" presStyleCnt="0"/>
      <dgm:spPr/>
    </dgm:pt>
    <dgm:pt modelId="{BD460ACE-2DE8-43BA-B726-319FAFFD6137}" type="pres">
      <dgm:prSet presAssocID="{FAB38005-0CCC-4EFD-977B-2DF618AA1314}" presName="compNode" presStyleCnt="0"/>
      <dgm:spPr/>
    </dgm:pt>
    <dgm:pt modelId="{FAD41DB6-E294-46A9-9B26-C74924884EA7}" type="pres">
      <dgm:prSet presAssocID="{FAB38005-0CCC-4EFD-977B-2DF618AA1314}" presName="noGeometry" presStyleCnt="0"/>
      <dgm:spPr/>
    </dgm:pt>
    <dgm:pt modelId="{774E6CB1-2CD3-4E80-B4FF-0B8E2F47F9B4}" type="pres">
      <dgm:prSet presAssocID="{FAB38005-0CCC-4EFD-977B-2DF618AA1314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BFA9A-1D0F-4E3C-800E-9606F652E3F8}" type="pres">
      <dgm:prSet presAssocID="{FAB38005-0CCC-4EFD-977B-2DF618AA1314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EB3EE52D-6624-40EB-BFC7-735C7D9BE833}" type="pres">
      <dgm:prSet presAssocID="{FAB38005-0CCC-4EFD-977B-2DF618AA131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02C170-09D4-41C7-B0AE-E553DFE63B97}" type="presOf" srcId="{95D33563-DB2C-485B-ADEC-37F073E96FD0}" destId="{774E6CB1-2CD3-4E80-B4FF-0B8E2F47F9B4}" srcOrd="0" destOrd="0" presId="urn:microsoft.com/office/officeart/2005/8/layout/hProcess6"/>
    <dgm:cxn modelId="{D7E68A40-ECCD-4088-9D5B-0740EC25E642}" srcId="{1FD0FBD1-F000-4FEC-86D3-61E42C9C8D0A}" destId="{93944D49-CA5E-44D7-BC5F-69478785D6CA}" srcOrd="0" destOrd="0" parTransId="{B8C5AC20-1E03-460B-BD04-BDC1DE766A60}" sibTransId="{7E591B11-1F70-4C7C-A427-0B2F293450A7}"/>
    <dgm:cxn modelId="{0596231F-B487-41F0-9611-90BBF19ACCA0}" type="presOf" srcId="{9226509F-6976-495D-A2AE-ECF9FAFDD81D}" destId="{D1AF40F1-7A21-4DEF-B30F-023725045CBC}" srcOrd="0" destOrd="0" presId="urn:microsoft.com/office/officeart/2005/8/layout/hProcess6"/>
    <dgm:cxn modelId="{A63B139C-660A-427B-ADFE-3588B8594FEA}" type="presOf" srcId="{71023B1E-53D8-41DB-86D3-0D8F93A1367D}" destId="{3AC9EECF-ED92-40DE-8FCB-C8276EE38DD8}" srcOrd="0" destOrd="0" presId="urn:microsoft.com/office/officeart/2005/8/layout/hProcess6"/>
    <dgm:cxn modelId="{3E867876-289D-4A83-8DF1-D051F29C3CE6}" type="presOf" srcId="{5CCDF938-7275-4242-BEDC-2FA9D1DC9464}" destId="{8E3FD0B3-F591-4612-BA5A-FEDE3C0403F2}" srcOrd="0" destOrd="0" presId="urn:microsoft.com/office/officeart/2005/8/layout/hProcess6"/>
    <dgm:cxn modelId="{A7DE241F-9B0E-461A-A50A-C9175A6F40A9}" type="presOf" srcId="{5CCDF938-7275-4242-BEDC-2FA9D1DC9464}" destId="{4DDAE8D5-1477-4826-B37C-6E74FFF663C2}" srcOrd="1" destOrd="0" presId="urn:microsoft.com/office/officeart/2005/8/layout/hProcess6"/>
    <dgm:cxn modelId="{51C35E2A-1B1B-47B8-8DAA-677A44BA8CEC}" type="presOf" srcId="{FAB38005-0CCC-4EFD-977B-2DF618AA1314}" destId="{EB3EE52D-6624-40EB-BFC7-735C7D9BE833}" srcOrd="0" destOrd="0" presId="urn:microsoft.com/office/officeart/2005/8/layout/hProcess6"/>
    <dgm:cxn modelId="{F077DA30-6C82-4BB5-90B5-26391D27C565}" type="presOf" srcId="{95D33563-DB2C-485B-ADEC-37F073E96FD0}" destId="{C00BFA9A-1D0F-4E3C-800E-9606F652E3F8}" srcOrd="1" destOrd="0" presId="urn:microsoft.com/office/officeart/2005/8/layout/hProcess6"/>
    <dgm:cxn modelId="{16BC7330-4887-45BA-8AED-B7C72E6C6E09}" srcId="{9226509F-6976-495D-A2AE-ECF9FAFDD81D}" destId="{1FD0FBD1-F000-4FEC-86D3-61E42C9C8D0A}" srcOrd="1" destOrd="0" parTransId="{17975AB1-2925-4766-BE1F-374BDF155C7B}" sibTransId="{26AB8CD4-2B17-484E-8356-38F4144266DE}"/>
    <dgm:cxn modelId="{5C19D6D9-5F7D-4C5D-8D5D-2B2E4633D479}" type="presOf" srcId="{93944D49-CA5E-44D7-BC5F-69478785D6CA}" destId="{3DF674D9-0047-46F7-BC87-65C0284D5DA8}" srcOrd="0" destOrd="0" presId="urn:microsoft.com/office/officeart/2005/8/layout/hProcess6"/>
    <dgm:cxn modelId="{02E66552-A915-4B82-BEEA-794D2AD1C83B}" srcId="{9226509F-6976-495D-A2AE-ECF9FAFDD81D}" destId="{FAB38005-0CCC-4EFD-977B-2DF618AA1314}" srcOrd="2" destOrd="0" parTransId="{EE2825FB-774E-4B46-BD5F-07B697807453}" sibTransId="{54D54D4A-97C2-427E-BBCB-D9CA824D2B68}"/>
    <dgm:cxn modelId="{601B8E43-A12F-4C3D-AF89-3350EEBFB4B6}" type="presOf" srcId="{93944D49-CA5E-44D7-BC5F-69478785D6CA}" destId="{6921181C-09A3-43C0-A9E5-FE26486BDED9}" srcOrd="1" destOrd="0" presId="urn:microsoft.com/office/officeart/2005/8/layout/hProcess6"/>
    <dgm:cxn modelId="{42B46866-A247-44E3-9870-E2CB9F877FDA}" srcId="{FAB38005-0CCC-4EFD-977B-2DF618AA1314}" destId="{95D33563-DB2C-485B-ADEC-37F073E96FD0}" srcOrd="0" destOrd="0" parTransId="{3AB6104C-4ACB-40CE-8237-F59BC271530C}" sibTransId="{BF9C88B8-D64A-4D2F-9499-A49DD9887DE9}"/>
    <dgm:cxn modelId="{8E4B9DA7-9071-47A2-8803-CEFE0F4762CC}" srcId="{71023B1E-53D8-41DB-86D3-0D8F93A1367D}" destId="{5CCDF938-7275-4242-BEDC-2FA9D1DC9464}" srcOrd="0" destOrd="0" parTransId="{B0337673-0209-4094-8938-4329F0994775}" sibTransId="{41751273-ACE4-4F43-868E-9324F7F416D7}"/>
    <dgm:cxn modelId="{3279AD04-2C2C-41F5-82FB-1766F27EDA7E}" type="presOf" srcId="{1FD0FBD1-F000-4FEC-86D3-61E42C9C8D0A}" destId="{8728F816-60C6-42DF-833C-B50367CF2F2F}" srcOrd="0" destOrd="0" presId="urn:microsoft.com/office/officeart/2005/8/layout/hProcess6"/>
    <dgm:cxn modelId="{57E1C83C-A1A7-4E57-9D0D-393AAD542D63}" srcId="{9226509F-6976-495D-A2AE-ECF9FAFDD81D}" destId="{71023B1E-53D8-41DB-86D3-0D8F93A1367D}" srcOrd="0" destOrd="0" parTransId="{CEC3FF47-5EE7-4F12-A0C3-5C27508E4AE9}" sibTransId="{722FDFBA-8C4E-4755-981E-B33A664A7E93}"/>
    <dgm:cxn modelId="{C727F214-6525-4342-9071-1938C7A162B0}" type="presParOf" srcId="{D1AF40F1-7A21-4DEF-B30F-023725045CBC}" destId="{8005FB85-31C0-4D29-B1DE-44D71E00EA9B}" srcOrd="0" destOrd="0" presId="urn:microsoft.com/office/officeart/2005/8/layout/hProcess6"/>
    <dgm:cxn modelId="{3D6E6B5F-5C11-4A91-8F82-E4DDB1C251CC}" type="presParOf" srcId="{8005FB85-31C0-4D29-B1DE-44D71E00EA9B}" destId="{F60121AB-4495-4000-BD05-134C5698B58B}" srcOrd="0" destOrd="0" presId="urn:microsoft.com/office/officeart/2005/8/layout/hProcess6"/>
    <dgm:cxn modelId="{4A0940DA-695E-4E33-BD18-438AF70D3D80}" type="presParOf" srcId="{8005FB85-31C0-4D29-B1DE-44D71E00EA9B}" destId="{8E3FD0B3-F591-4612-BA5A-FEDE3C0403F2}" srcOrd="1" destOrd="0" presId="urn:microsoft.com/office/officeart/2005/8/layout/hProcess6"/>
    <dgm:cxn modelId="{CF797E06-1DDB-4DE4-BF33-EBAC191A7821}" type="presParOf" srcId="{8005FB85-31C0-4D29-B1DE-44D71E00EA9B}" destId="{4DDAE8D5-1477-4826-B37C-6E74FFF663C2}" srcOrd="2" destOrd="0" presId="urn:microsoft.com/office/officeart/2005/8/layout/hProcess6"/>
    <dgm:cxn modelId="{7088782F-0924-4BA8-8717-AE18D53E38D5}" type="presParOf" srcId="{8005FB85-31C0-4D29-B1DE-44D71E00EA9B}" destId="{3AC9EECF-ED92-40DE-8FCB-C8276EE38DD8}" srcOrd="3" destOrd="0" presId="urn:microsoft.com/office/officeart/2005/8/layout/hProcess6"/>
    <dgm:cxn modelId="{0A7ABB4F-BCFE-43BC-B4FA-D62ED1C48649}" type="presParOf" srcId="{D1AF40F1-7A21-4DEF-B30F-023725045CBC}" destId="{36C32445-4813-4ED2-AD6B-5E6802152987}" srcOrd="1" destOrd="0" presId="urn:microsoft.com/office/officeart/2005/8/layout/hProcess6"/>
    <dgm:cxn modelId="{6293676E-DF0B-4218-B394-E3537FB92F6E}" type="presParOf" srcId="{D1AF40F1-7A21-4DEF-B30F-023725045CBC}" destId="{39626DA0-C3DD-48AF-8383-ECC1F68D79A4}" srcOrd="2" destOrd="0" presId="urn:microsoft.com/office/officeart/2005/8/layout/hProcess6"/>
    <dgm:cxn modelId="{066C443B-E06C-4928-B871-209F8801AE55}" type="presParOf" srcId="{39626DA0-C3DD-48AF-8383-ECC1F68D79A4}" destId="{6018BB3E-145C-498E-A859-4A59D1812226}" srcOrd="0" destOrd="0" presId="urn:microsoft.com/office/officeart/2005/8/layout/hProcess6"/>
    <dgm:cxn modelId="{7BB7E9DA-DA28-45AD-A230-2CB52664AC53}" type="presParOf" srcId="{39626DA0-C3DD-48AF-8383-ECC1F68D79A4}" destId="{3DF674D9-0047-46F7-BC87-65C0284D5DA8}" srcOrd="1" destOrd="0" presId="urn:microsoft.com/office/officeart/2005/8/layout/hProcess6"/>
    <dgm:cxn modelId="{EB427D22-40D8-4813-BB07-333FA17C2639}" type="presParOf" srcId="{39626DA0-C3DD-48AF-8383-ECC1F68D79A4}" destId="{6921181C-09A3-43C0-A9E5-FE26486BDED9}" srcOrd="2" destOrd="0" presId="urn:microsoft.com/office/officeart/2005/8/layout/hProcess6"/>
    <dgm:cxn modelId="{7148CB60-841E-4D16-8988-2DE90EE96774}" type="presParOf" srcId="{39626DA0-C3DD-48AF-8383-ECC1F68D79A4}" destId="{8728F816-60C6-42DF-833C-B50367CF2F2F}" srcOrd="3" destOrd="0" presId="urn:microsoft.com/office/officeart/2005/8/layout/hProcess6"/>
    <dgm:cxn modelId="{AF6BB7BE-EE3D-4D0C-84DF-67524680A480}" type="presParOf" srcId="{D1AF40F1-7A21-4DEF-B30F-023725045CBC}" destId="{5EEC65CF-666C-4C1D-BE8D-0BD24781ABFC}" srcOrd="3" destOrd="0" presId="urn:microsoft.com/office/officeart/2005/8/layout/hProcess6"/>
    <dgm:cxn modelId="{63CD215E-1819-4667-B0B8-D5367F6A1A67}" type="presParOf" srcId="{D1AF40F1-7A21-4DEF-B30F-023725045CBC}" destId="{BD460ACE-2DE8-43BA-B726-319FAFFD6137}" srcOrd="4" destOrd="0" presId="urn:microsoft.com/office/officeart/2005/8/layout/hProcess6"/>
    <dgm:cxn modelId="{5DE84CE4-CC41-4407-BED2-0D1CAC020F59}" type="presParOf" srcId="{BD460ACE-2DE8-43BA-B726-319FAFFD6137}" destId="{FAD41DB6-E294-46A9-9B26-C74924884EA7}" srcOrd="0" destOrd="0" presId="urn:microsoft.com/office/officeart/2005/8/layout/hProcess6"/>
    <dgm:cxn modelId="{F42B630C-AADE-4151-B019-94CCEFBAD50A}" type="presParOf" srcId="{BD460ACE-2DE8-43BA-B726-319FAFFD6137}" destId="{774E6CB1-2CD3-4E80-B4FF-0B8E2F47F9B4}" srcOrd="1" destOrd="0" presId="urn:microsoft.com/office/officeart/2005/8/layout/hProcess6"/>
    <dgm:cxn modelId="{8B1737EB-101B-4F56-B4E7-97826626FC2C}" type="presParOf" srcId="{BD460ACE-2DE8-43BA-B726-319FAFFD6137}" destId="{C00BFA9A-1D0F-4E3C-800E-9606F652E3F8}" srcOrd="2" destOrd="0" presId="urn:microsoft.com/office/officeart/2005/8/layout/hProcess6"/>
    <dgm:cxn modelId="{A7BC05CF-517A-4D51-8458-39DA728FA6D6}" type="presParOf" srcId="{BD460ACE-2DE8-43BA-B726-319FAFFD6137}" destId="{EB3EE52D-6624-40EB-BFC7-735C7D9BE833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1B224A-CB5F-480D-A44E-9AE2D9BB618D}" type="doc">
      <dgm:prSet loTypeId="urn:microsoft.com/office/officeart/2005/8/layout/radial2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B633F-A071-42D7-A90D-18D4E025E2C7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Русский язык</a:t>
          </a:r>
          <a:endParaRPr lang="ru-RU" sz="1400" b="1" dirty="0">
            <a:solidFill>
              <a:schemeClr val="tx1"/>
            </a:solidFill>
          </a:endParaRPr>
        </a:p>
      </dgm:t>
    </dgm:pt>
    <dgm:pt modelId="{1F225C90-A206-4B39-89E1-9E2256788271}" type="parTrans" cxnId="{38A939C9-78EC-43CD-8290-8A326E94D47D}">
      <dgm:prSet/>
      <dgm:spPr/>
      <dgm:t>
        <a:bodyPr/>
        <a:lstStyle/>
        <a:p>
          <a:endParaRPr lang="ru-RU"/>
        </a:p>
      </dgm:t>
    </dgm:pt>
    <dgm:pt modelId="{E9457AF0-54B0-4D17-A1B0-4EF76DC7FE36}" type="sibTrans" cxnId="{38A939C9-78EC-43CD-8290-8A326E94D47D}">
      <dgm:prSet/>
      <dgm:spPr/>
      <dgm:t>
        <a:bodyPr/>
        <a:lstStyle/>
        <a:p>
          <a:endParaRPr lang="ru-RU"/>
        </a:p>
      </dgm:t>
    </dgm:pt>
    <dgm:pt modelId="{B75AC089-FDCB-4AE5-9301-5696323EAB50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математика</a:t>
          </a:r>
          <a:endParaRPr lang="ru-RU" sz="1400" b="1" dirty="0">
            <a:solidFill>
              <a:schemeClr val="tx1"/>
            </a:solidFill>
          </a:endParaRPr>
        </a:p>
      </dgm:t>
    </dgm:pt>
    <dgm:pt modelId="{17E8A372-A67A-4192-A56D-148D67441D2A}" type="parTrans" cxnId="{CE2B45F9-4EDE-49DD-974D-EA0ABC9E1DF1}">
      <dgm:prSet/>
      <dgm:spPr/>
      <dgm:t>
        <a:bodyPr/>
        <a:lstStyle/>
        <a:p>
          <a:endParaRPr lang="ru-RU"/>
        </a:p>
      </dgm:t>
    </dgm:pt>
    <dgm:pt modelId="{6026FBB5-7939-4260-BC41-AAB592ADD2C0}" type="sibTrans" cxnId="{CE2B45F9-4EDE-49DD-974D-EA0ABC9E1DF1}">
      <dgm:prSet/>
      <dgm:spPr/>
      <dgm:t>
        <a:bodyPr/>
        <a:lstStyle/>
        <a:p>
          <a:endParaRPr lang="ru-RU"/>
        </a:p>
      </dgm:t>
    </dgm:pt>
    <dgm:pt modelId="{416C7F90-2601-4CCE-9F3A-31A25C470EFA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Предмет по выбору</a:t>
          </a:r>
          <a:endParaRPr lang="ru-RU" sz="1400" b="1" dirty="0">
            <a:solidFill>
              <a:schemeClr val="tx1"/>
            </a:solidFill>
          </a:endParaRPr>
        </a:p>
      </dgm:t>
    </dgm:pt>
    <dgm:pt modelId="{26951FBD-BE71-4CD1-B5D3-4DA0EE079BAA}" type="parTrans" cxnId="{8EA08DD1-382B-4487-84C5-7D050D86335D}">
      <dgm:prSet/>
      <dgm:spPr/>
      <dgm:t>
        <a:bodyPr/>
        <a:lstStyle/>
        <a:p>
          <a:endParaRPr lang="ru-RU"/>
        </a:p>
      </dgm:t>
    </dgm:pt>
    <dgm:pt modelId="{00BDAE36-C4DA-4029-8220-1384FC843A0A}" type="sibTrans" cxnId="{8EA08DD1-382B-4487-84C5-7D050D86335D}">
      <dgm:prSet/>
      <dgm:spPr/>
      <dgm:t>
        <a:bodyPr/>
        <a:lstStyle/>
        <a:p>
          <a:endParaRPr lang="ru-RU"/>
        </a:p>
      </dgm:t>
    </dgm:pt>
    <dgm:pt modelId="{F91046F0-FC42-40AB-980C-A597D5E902F0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Предмет по выбору</a:t>
          </a:r>
          <a:endParaRPr lang="ru-RU" sz="1400" b="1" dirty="0">
            <a:solidFill>
              <a:schemeClr val="tx1"/>
            </a:solidFill>
          </a:endParaRPr>
        </a:p>
      </dgm:t>
    </dgm:pt>
    <dgm:pt modelId="{DD180589-EFF4-4D75-A7C3-9E51FF8BDD00}" type="parTrans" cxnId="{9C257334-0358-4814-9DA0-68226A4D34F9}">
      <dgm:prSet/>
      <dgm:spPr/>
      <dgm:t>
        <a:bodyPr/>
        <a:lstStyle/>
        <a:p>
          <a:endParaRPr lang="ru-RU"/>
        </a:p>
      </dgm:t>
    </dgm:pt>
    <dgm:pt modelId="{34659CE5-6010-46D7-B530-418244C1A8E0}" type="sibTrans" cxnId="{9C257334-0358-4814-9DA0-68226A4D34F9}">
      <dgm:prSet/>
      <dgm:spPr/>
      <dgm:t>
        <a:bodyPr/>
        <a:lstStyle/>
        <a:p>
          <a:endParaRPr lang="ru-RU"/>
        </a:p>
      </dgm:t>
    </dgm:pt>
    <dgm:pt modelId="{788D55FA-481F-4CD4-BB26-170FD6403C59}" type="pres">
      <dgm:prSet presAssocID="{C91B224A-CB5F-480D-A44E-9AE2D9BB618D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E57216-03C7-457D-918B-EB6728CAFA50}" type="pres">
      <dgm:prSet presAssocID="{C91B224A-CB5F-480D-A44E-9AE2D9BB618D}" presName="cycle" presStyleCnt="0"/>
      <dgm:spPr/>
    </dgm:pt>
    <dgm:pt modelId="{099F36BA-CE65-467D-BDF9-E11710C09E7D}" type="pres">
      <dgm:prSet presAssocID="{C91B224A-CB5F-480D-A44E-9AE2D9BB618D}" presName="centerShape" presStyleCnt="0"/>
      <dgm:spPr/>
    </dgm:pt>
    <dgm:pt modelId="{3685360E-B3EE-4514-9A0D-0AF91885DDDD}" type="pres">
      <dgm:prSet presAssocID="{C91B224A-CB5F-480D-A44E-9AE2D9BB618D}" presName="connSite" presStyleLbl="node1" presStyleIdx="0" presStyleCnt="5"/>
      <dgm:spPr/>
    </dgm:pt>
    <dgm:pt modelId="{FD705AC3-AB02-4782-8792-162C6460BF71}" type="pres">
      <dgm:prSet presAssocID="{C91B224A-CB5F-480D-A44E-9AE2D9BB618D}" presName="visible" presStyleLbl="node1" presStyleIdx="0" presStyleCnt="5" custScaleX="9514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AD8DA2D-2D0D-4AA9-A664-DB825B1E0CCA}" type="pres">
      <dgm:prSet presAssocID="{1F225C90-A206-4B39-89E1-9E2256788271}" presName="Name25" presStyleLbl="parChTrans1D1" presStyleIdx="0" presStyleCnt="4"/>
      <dgm:spPr/>
      <dgm:t>
        <a:bodyPr/>
        <a:lstStyle/>
        <a:p>
          <a:endParaRPr lang="ru-RU"/>
        </a:p>
      </dgm:t>
    </dgm:pt>
    <dgm:pt modelId="{48FF2D73-5E14-4BBB-8934-B02151F4CF9B}" type="pres">
      <dgm:prSet presAssocID="{BFFB633F-A071-42D7-A90D-18D4E025E2C7}" presName="node" presStyleCnt="0"/>
      <dgm:spPr/>
    </dgm:pt>
    <dgm:pt modelId="{A7CD8AA0-3126-450E-96CB-458A2F362FCE}" type="pres">
      <dgm:prSet presAssocID="{BFFB633F-A071-42D7-A90D-18D4E025E2C7}" presName="parentNode" presStyleLbl="node1" presStyleIdx="1" presStyleCnt="5" custScaleX="245644" custLinFactNeighborX="23735" custLinFactNeighborY="40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2AAFA8-2BCD-4322-84E9-405126A2FD2F}" type="pres">
      <dgm:prSet presAssocID="{BFFB633F-A071-42D7-A90D-18D4E025E2C7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8EF96-E2D6-4FA1-B36A-281723B3CBAB}" type="pres">
      <dgm:prSet presAssocID="{17E8A372-A67A-4192-A56D-148D67441D2A}" presName="Name25" presStyleLbl="parChTrans1D1" presStyleIdx="1" presStyleCnt="4"/>
      <dgm:spPr/>
      <dgm:t>
        <a:bodyPr/>
        <a:lstStyle/>
        <a:p>
          <a:endParaRPr lang="ru-RU"/>
        </a:p>
      </dgm:t>
    </dgm:pt>
    <dgm:pt modelId="{2D2ED049-42A6-4F7E-95CC-B8D0EFD93A45}" type="pres">
      <dgm:prSet presAssocID="{B75AC089-FDCB-4AE5-9301-5696323EAB50}" presName="node" presStyleCnt="0"/>
      <dgm:spPr/>
    </dgm:pt>
    <dgm:pt modelId="{EAEAC778-A1B9-45D3-8B45-48001FAD2107}" type="pres">
      <dgm:prSet presAssocID="{B75AC089-FDCB-4AE5-9301-5696323EAB50}" presName="parentNode" presStyleLbl="node1" presStyleIdx="2" presStyleCnt="5" custScaleX="253653" custScaleY="112212" custLinFactNeighborX="9482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2953F-CD4B-42DD-86E4-D37FB0714107}" type="pres">
      <dgm:prSet presAssocID="{B75AC089-FDCB-4AE5-9301-5696323EAB50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E8E8D-E803-4EFA-9B50-9DDC8124FC3B}" type="pres">
      <dgm:prSet presAssocID="{26951FBD-BE71-4CD1-B5D3-4DA0EE079BAA}" presName="Name25" presStyleLbl="parChTrans1D1" presStyleIdx="2" presStyleCnt="4"/>
      <dgm:spPr/>
      <dgm:t>
        <a:bodyPr/>
        <a:lstStyle/>
        <a:p>
          <a:endParaRPr lang="ru-RU"/>
        </a:p>
      </dgm:t>
    </dgm:pt>
    <dgm:pt modelId="{D909F9AC-5452-4140-B3AA-3AAA54713E42}" type="pres">
      <dgm:prSet presAssocID="{416C7F90-2601-4CCE-9F3A-31A25C470EFA}" presName="node" presStyleCnt="0"/>
      <dgm:spPr/>
    </dgm:pt>
    <dgm:pt modelId="{1C2B4D63-7F87-45F0-BF82-5C371C7E0094}" type="pres">
      <dgm:prSet presAssocID="{416C7F90-2601-4CCE-9F3A-31A25C470EFA}" presName="parentNode" presStyleLbl="node1" presStyleIdx="3" presStyleCnt="5" custScaleX="235147" custScaleY="122113" custLinFactX="11527" custLinFactNeighborX="100000" custLinFactNeighborY="1635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A74808-AE31-4FFF-93DB-16FE78E15B02}" type="pres">
      <dgm:prSet presAssocID="{416C7F90-2601-4CCE-9F3A-31A25C470EFA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16A9B2-9CB0-459D-9B63-E3F5D16A96A1}" type="pres">
      <dgm:prSet presAssocID="{DD180589-EFF4-4D75-A7C3-9E51FF8BDD00}" presName="Name25" presStyleLbl="parChTrans1D1" presStyleIdx="3" presStyleCnt="4"/>
      <dgm:spPr/>
      <dgm:t>
        <a:bodyPr/>
        <a:lstStyle/>
        <a:p>
          <a:endParaRPr lang="ru-RU"/>
        </a:p>
      </dgm:t>
    </dgm:pt>
    <dgm:pt modelId="{8A3D39D7-0555-403F-BECC-C88661EE37CD}" type="pres">
      <dgm:prSet presAssocID="{F91046F0-FC42-40AB-980C-A597D5E902F0}" presName="node" presStyleCnt="0"/>
      <dgm:spPr/>
    </dgm:pt>
    <dgm:pt modelId="{F151E1F8-6956-4E17-9CDC-F45E4B028ED3}" type="pres">
      <dgm:prSet presAssocID="{F91046F0-FC42-40AB-980C-A597D5E902F0}" presName="parentNode" presStyleLbl="node1" presStyleIdx="4" presStyleCnt="5" custScaleX="263548" custScaleY="118762" custLinFactX="7289" custLinFactNeighborX="100000" custLinFactNeighborY="745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23C13-7C29-408A-B105-E89BC25F3AA6}" type="pres">
      <dgm:prSet presAssocID="{F91046F0-FC42-40AB-980C-A597D5E902F0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47FB4320-7610-4C62-8864-4E836B4AAF08}" type="presOf" srcId="{26951FBD-BE71-4CD1-B5D3-4DA0EE079BAA}" destId="{2A9E8E8D-E803-4EFA-9B50-9DDC8124FC3B}" srcOrd="0" destOrd="0" presId="urn:microsoft.com/office/officeart/2005/8/layout/radial2"/>
    <dgm:cxn modelId="{8EA08DD1-382B-4487-84C5-7D050D86335D}" srcId="{C91B224A-CB5F-480D-A44E-9AE2D9BB618D}" destId="{416C7F90-2601-4CCE-9F3A-31A25C470EFA}" srcOrd="2" destOrd="0" parTransId="{26951FBD-BE71-4CD1-B5D3-4DA0EE079BAA}" sibTransId="{00BDAE36-C4DA-4029-8220-1384FC843A0A}"/>
    <dgm:cxn modelId="{CE2B45F9-4EDE-49DD-974D-EA0ABC9E1DF1}" srcId="{C91B224A-CB5F-480D-A44E-9AE2D9BB618D}" destId="{B75AC089-FDCB-4AE5-9301-5696323EAB50}" srcOrd="1" destOrd="0" parTransId="{17E8A372-A67A-4192-A56D-148D67441D2A}" sibTransId="{6026FBB5-7939-4260-BC41-AAB592ADD2C0}"/>
    <dgm:cxn modelId="{2A8D0C57-5526-4629-AE60-DF3305905A65}" type="presOf" srcId="{F91046F0-FC42-40AB-980C-A597D5E902F0}" destId="{F151E1F8-6956-4E17-9CDC-F45E4B028ED3}" srcOrd="0" destOrd="0" presId="urn:microsoft.com/office/officeart/2005/8/layout/radial2"/>
    <dgm:cxn modelId="{723193BA-9219-4F03-A208-81C0B5BA2E21}" type="presOf" srcId="{1F225C90-A206-4B39-89E1-9E2256788271}" destId="{FAD8DA2D-2D0D-4AA9-A664-DB825B1E0CCA}" srcOrd="0" destOrd="0" presId="urn:microsoft.com/office/officeart/2005/8/layout/radial2"/>
    <dgm:cxn modelId="{0DBD5074-B959-4D73-8F24-25AA9DE893E9}" type="presOf" srcId="{17E8A372-A67A-4192-A56D-148D67441D2A}" destId="{0A68EF96-E2D6-4FA1-B36A-281723B3CBAB}" srcOrd="0" destOrd="0" presId="urn:microsoft.com/office/officeart/2005/8/layout/radial2"/>
    <dgm:cxn modelId="{FD9E842E-DBD2-448D-9B7E-56989E43443E}" type="presOf" srcId="{C91B224A-CB5F-480D-A44E-9AE2D9BB618D}" destId="{788D55FA-481F-4CD4-BB26-170FD6403C59}" srcOrd="0" destOrd="0" presId="urn:microsoft.com/office/officeart/2005/8/layout/radial2"/>
    <dgm:cxn modelId="{850CA1F6-5D03-4B0B-AAF2-FA94852A464A}" type="presOf" srcId="{B75AC089-FDCB-4AE5-9301-5696323EAB50}" destId="{EAEAC778-A1B9-45D3-8B45-48001FAD2107}" srcOrd="0" destOrd="0" presId="urn:microsoft.com/office/officeart/2005/8/layout/radial2"/>
    <dgm:cxn modelId="{9C257334-0358-4814-9DA0-68226A4D34F9}" srcId="{C91B224A-CB5F-480D-A44E-9AE2D9BB618D}" destId="{F91046F0-FC42-40AB-980C-A597D5E902F0}" srcOrd="3" destOrd="0" parTransId="{DD180589-EFF4-4D75-A7C3-9E51FF8BDD00}" sibTransId="{34659CE5-6010-46D7-B530-418244C1A8E0}"/>
    <dgm:cxn modelId="{05A594A2-8670-4B43-8235-37A0A8D36A57}" type="presOf" srcId="{BFFB633F-A071-42D7-A90D-18D4E025E2C7}" destId="{A7CD8AA0-3126-450E-96CB-458A2F362FCE}" srcOrd="0" destOrd="0" presId="urn:microsoft.com/office/officeart/2005/8/layout/radial2"/>
    <dgm:cxn modelId="{30C1449B-CD76-44BA-812E-BB644E968C03}" type="presOf" srcId="{416C7F90-2601-4CCE-9F3A-31A25C470EFA}" destId="{1C2B4D63-7F87-45F0-BF82-5C371C7E0094}" srcOrd="0" destOrd="0" presId="urn:microsoft.com/office/officeart/2005/8/layout/radial2"/>
    <dgm:cxn modelId="{38A939C9-78EC-43CD-8290-8A326E94D47D}" srcId="{C91B224A-CB5F-480D-A44E-9AE2D9BB618D}" destId="{BFFB633F-A071-42D7-A90D-18D4E025E2C7}" srcOrd="0" destOrd="0" parTransId="{1F225C90-A206-4B39-89E1-9E2256788271}" sibTransId="{E9457AF0-54B0-4D17-A1B0-4EF76DC7FE36}"/>
    <dgm:cxn modelId="{7E330C8E-0F75-4BBC-9D64-E30AEE47C8A1}" type="presOf" srcId="{DD180589-EFF4-4D75-A7C3-9E51FF8BDD00}" destId="{8816A9B2-9CB0-459D-9B63-E3F5D16A96A1}" srcOrd="0" destOrd="0" presId="urn:microsoft.com/office/officeart/2005/8/layout/radial2"/>
    <dgm:cxn modelId="{8F2E3018-7988-43E0-B769-BC72B7D9255B}" type="presParOf" srcId="{788D55FA-481F-4CD4-BB26-170FD6403C59}" destId="{D7E57216-03C7-457D-918B-EB6728CAFA50}" srcOrd="0" destOrd="0" presId="urn:microsoft.com/office/officeart/2005/8/layout/radial2"/>
    <dgm:cxn modelId="{E032CF63-A890-460D-826D-A057FD597984}" type="presParOf" srcId="{D7E57216-03C7-457D-918B-EB6728CAFA50}" destId="{099F36BA-CE65-467D-BDF9-E11710C09E7D}" srcOrd="0" destOrd="0" presId="urn:microsoft.com/office/officeart/2005/8/layout/radial2"/>
    <dgm:cxn modelId="{5CDA9C10-57AA-4933-A5B9-6B137C5728A3}" type="presParOf" srcId="{099F36BA-CE65-467D-BDF9-E11710C09E7D}" destId="{3685360E-B3EE-4514-9A0D-0AF91885DDDD}" srcOrd="0" destOrd="0" presId="urn:microsoft.com/office/officeart/2005/8/layout/radial2"/>
    <dgm:cxn modelId="{A28A0828-6964-4ABF-A511-D5685D9DB0F4}" type="presParOf" srcId="{099F36BA-CE65-467D-BDF9-E11710C09E7D}" destId="{FD705AC3-AB02-4782-8792-162C6460BF71}" srcOrd="1" destOrd="0" presId="urn:microsoft.com/office/officeart/2005/8/layout/radial2"/>
    <dgm:cxn modelId="{599C451D-5B42-464F-A214-D65913AE1B3B}" type="presParOf" srcId="{D7E57216-03C7-457D-918B-EB6728CAFA50}" destId="{FAD8DA2D-2D0D-4AA9-A664-DB825B1E0CCA}" srcOrd="1" destOrd="0" presId="urn:microsoft.com/office/officeart/2005/8/layout/radial2"/>
    <dgm:cxn modelId="{7C555F10-5235-4E9C-8381-870B6E97FD0E}" type="presParOf" srcId="{D7E57216-03C7-457D-918B-EB6728CAFA50}" destId="{48FF2D73-5E14-4BBB-8934-B02151F4CF9B}" srcOrd="2" destOrd="0" presId="urn:microsoft.com/office/officeart/2005/8/layout/radial2"/>
    <dgm:cxn modelId="{B7953371-A9EC-4E77-B0BA-ADE0962F4C71}" type="presParOf" srcId="{48FF2D73-5E14-4BBB-8934-B02151F4CF9B}" destId="{A7CD8AA0-3126-450E-96CB-458A2F362FCE}" srcOrd="0" destOrd="0" presId="urn:microsoft.com/office/officeart/2005/8/layout/radial2"/>
    <dgm:cxn modelId="{F0631957-70B4-4824-9CD4-6E6FEA211258}" type="presParOf" srcId="{48FF2D73-5E14-4BBB-8934-B02151F4CF9B}" destId="{E02AAFA8-2BCD-4322-84E9-405126A2FD2F}" srcOrd="1" destOrd="0" presId="urn:microsoft.com/office/officeart/2005/8/layout/radial2"/>
    <dgm:cxn modelId="{0CBD43C3-5D18-4CCA-BF61-E72930BB06F3}" type="presParOf" srcId="{D7E57216-03C7-457D-918B-EB6728CAFA50}" destId="{0A68EF96-E2D6-4FA1-B36A-281723B3CBAB}" srcOrd="3" destOrd="0" presId="urn:microsoft.com/office/officeart/2005/8/layout/radial2"/>
    <dgm:cxn modelId="{4FE26B86-2FC7-4340-B244-E234A39B27A8}" type="presParOf" srcId="{D7E57216-03C7-457D-918B-EB6728CAFA50}" destId="{2D2ED049-42A6-4F7E-95CC-B8D0EFD93A45}" srcOrd="4" destOrd="0" presId="urn:microsoft.com/office/officeart/2005/8/layout/radial2"/>
    <dgm:cxn modelId="{58F224A0-E0D5-4446-8B3A-BE376D9C4EB8}" type="presParOf" srcId="{2D2ED049-42A6-4F7E-95CC-B8D0EFD93A45}" destId="{EAEAC778-A1B9-45D3-8B45-48001FAD2107}" srcOrd="0" destOrd="0" presId="urn:microsoft.com/office/officeart/2005/8/layout/radial2"/>
    <dgm:cxn modelId="{A126911D-49E2-4239-8F61-DB8090B96687}" type="presParOf" srcId="{2D2ED049-42A6-4F7E-95CC-B8D0EFD93A45}" destId="{5252953F-CD4B-42DD-86E4-D37FB0714107}" srcOrd="1" destOrd="0" presId="urn:microsoft.com/office/officeart/2005/8/layout/radial2"/>
    <dgm:cxn modelId="{FD2F651F-B163-44A3-ABCC-28CAD081CB4F}" type="presParOf" srcId="{D7E57216-03C7-457D-918B-EB6728CAFA50}" destId="{2A9E8E8D-E803-4EFA-9B50-9DDC8124FC3B}" srcOrd="5" destOrd="0" presId="urn:microsoft.com/office/officeart/2005/8/layout/radial2"/>
    <dgm:cxn modelId="{FCC78318-FC5E-40CF-9247-A94054E4AC0F}" type="presParOf" srcId="{D7E57216-03C7-457D-918B-EB6728CAFA50}" destId="{D909F9AC-5452-4140-B3AA-3AAA54713E42}" srcOrd="6" destOrd="0" presId="urn:microsoft.com/office/officeart/2005/8/layout/radial2"/>
    <dgm:cxn modelId="{7800EBAD-F495-4252-BC6F-6943BAC80443}" type="presParOf" srcId="{D909F9AC-5452-4140-B3AA-3AAA54713E42}" destId="{1C2B4D63-7F87-45F0-BF82-5C371C7E0094}" srcOrd="0" destOrd="0" presId="urn:microsoft.com/office/officeart/2005/8/layout/radial2"/>
    <dgm:cxn modelId="{591CA4C9-2235-4B64-98D2-11CD5FE001EE}" type="presParOf" srcId="{D909F9AC-5452-4140-B3AA-3AAA54713E42}" destId="{A8A74808-AE31-4FFF-93DB-16FE78E15B02}" srcOrd="1" destOrd="0" presId="urn:microsoft.com/office/officeart/2005/8/layout/radial2"/>
    <dgm:cxn modelId="{0075C757-BBAA-49AD-8562-6EAB681DF727}" type="presParOf" srcId="{D7E57216-03C7-457D-918B-EB6728CAFA50}" destId="{8816A9B2-9CB0-459D-9B63-E3F5D16A96A1}" srcOrd="7" destOrd="0" presId="urn:microsoft.com/office/officeart/2005/8/layout/radial2"/>
    <dgm:cxn modelId="{D161842F-0F9D-4725-A1E3-A91F32F0F1AF}" type="presParOf" srcId="{D7E57216-03C7-457D-918B-EB6728CAFA50}" destId="{8A3D39D7-0555-403F-BECC-C88661EE37CD}" srcOrd="8" destOrd="0" presId="urn:microsoft.com/office/officeart/2005/8/layout/radial2"/>
    <dgm:cxn modelId="{8BCC6935-6731-415A-B2F5-1987730E5882}" type="presParOf" srcId="{8A3D39D7-0555-403F-BECC-C88661EE37CD}" destId="{F151E1F8-6956-4E17-9CDC-F45E4B028ED3}" srcOrd="0" destOrd="0" presId="urn:microsoft.com/office/officeart/2005/8/layout/radial2"/>
    <dgm:cxn modelId="{2E9BB41B-50F6-49BC-98DB-F6A5CEFEAA26}" type="presParOf" srcId="{8A3D39D7-0555-403F-BECC-C88661EE37CD}" destId="{FF023C13-7C29-408A-B105-E89BC25F3AA6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E6EFF3-C633-4690-B2CB-5B35D05E3879}">
      <dsp:nvSpPr>
        <dsp:cNvPr id="0" name=""/>
        <dsp:cNvSpPr/>
      </dsp:nvSpPr>
      <dsp:spPr>
        <a:xfrm>
          <a:off x="4405579" y="2446633"/>
          <a:ext cx="91440" cy="4555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5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4205B4-5C54-4634-B023-02C26B773B61}">
      <dsp:nvSpPr>
        <dsp:cNvPr id="0" name=""/>
        <dsp:cNvSpPr/>
      </dsp:nvSpPr>
      <dsp:spPr>
        <a:xfrm>
          <a:off x="2913147" y="996503"/>
          <a:ext cx="1538151" cy="455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431"/>
              </a:lnTo>
              <a:lnTo>
                <a:pt x="1538151" y="310431"/>
              </a:lnTo>
              <a:lnTo>
                <a:pt x="1538151" y="4555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09466-0EE8-4DA4-9BC8-C2D63059D6A0}">
      <dsp:nvSpPr>
        <dsp:cNvPr id="0" name=""/>
        <dsp:cNvSpPr/>
      </dsp:nvSpPr>
      <dsp:spPr>
        <a:xfrm>
          <a:off x="1398505" y="2446633"/>
          <a:ext cx="91440" cy="4555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5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F4293F-D18D-41AB-B5FE-318EEAF56949}">
      <dsp:nvSpPr>
        <dsp:cNvPr id="0" name=""/>
        <dsp:cNvSpPr/>
      </dsp:nvSpPr>
      <dsp:spPr>
        <a:xfrm>
          <a:off x="1444225" y="996503"/>
          <a:ext cx="1468921" cy="455531"/>
        </a:xfrm>
        <a:custGeom>
          <a:avLst/>
          <a:gdLst/>
          <a:ahLst/>
          <a:cxnLst/>
          <a:rect l="0" t="0" r="0" b="0"/>
          <a:pathLst>
            <a:path>
              <a:moveTo>
                <a:pt x="1468921" y="0"/>
              </a:moveTo>
              <a:lnTo>
                <a:pt x="1468921" y="310431"/>
              </a:lnTo>
              <a:lnTo>
                <a:pt x="0" y="310431"/>
              </a:lnTo>
              <a:lnTo>
                <a:pt x="0" y="4555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92BB6-DFF3-426B-806A-24B8D11D5C6C}">
      <dsp:nvSpPr>
        <dsp:cNvPr id="0" name=""/>
        <dsp:cNvSpPr/>
      </dsp:nvSpPr>
      <dsp:spPr>
        <a:xfrm>
          <a:off x="2129999" y="1905"/>
          <a:ext cx="1566296" cy="9945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E4D85-8F54-4FE0-B649-41E15AEA263A}">
      <dsp:nvSpPr>
        <dsp:cNvPr id="0" name=""/>
        <dsp:cNvSpPr/>
      </dsp:nvSpPr>
      <dsp:spPr>
        <a:xfrm>
          <a:off x="2304032" y="167236"/>
          <a:ext cx="1566296" cy="994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ГИА-9-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4 экзамена</a:t>
          </a:r>
          <a:endParaRPr lang="ru-RU" sz="2000" b="1" kern="1200" dirty="0"/>
        </a:p>
      </dsp:txBody>
      <dsp:txXfrm>
        <a:off x="2304032" y="167236"/>
        <a:ext cx="1566296" cy="994598"/>
      </dsp:txXfrm>
    </dsp:sp>
    <dsp:sp modelId="{0F61F35F-61C6-4950-953A-6B188AD5D8D5}">
      <dsp:nvSpPr>
        <dsp:cNvPr id="0" name=""/>
        <dsp:cNvSpPr/>
      </dsp:nvSpPr>
      <dsp:spPr>
        <a:xfrm>
          <a:off x="80106" y="1452035"/>
          <a:ext cx="2728237" cy="9945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677613-3773-4AA1-90D7-E2985B77C05A}">
      <dsp:nvSpPr>
        <dsp:cNvPr id="0" name=""/>
        <dsp:cNvSpPr/>
      </dsp:nvSpPr>
      <dsp:spPr>
        <a:xfrm>
          <a:off x="254139" y="1617366"/>
          <a:ext cx="2728237" cy="994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Обязательные предметы-русский язык и математика</a:t>
          </a:r>
          <a:endParaRPr lang="ru-RU" sz="1800" b="1" kern="1200" dirty="0"/>
        </a:p>
      </dsp:txBody>
      <dsp:txXfrm>
        <a:off x="254139" y="1617366"/>
        <a:ext cx="2728237" cy="994598"/>
      </dsp:txXfrm>
    </dsp:sp>
    <dsp:sp modelId="{ADAB0AA0-9F3F-45E0-8AF7-5B85B26B91C1}">
      <dsp:nvSpPr>
        <dsp:cNvPr id="0" name=""/>
        <dsp:cNvSpPr/>
      </dsp:nvSpPr>
      <dsp:spPr>
        <a:xfrm>
          <a:off x="197218" y="2902164"/>
          <a:ext cx="2494014" cy="9945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56093-AE87-4AD9-8580-F4AFCDD4E24F}">
      <dsp:nvSpPr>
        <dsp:cNvPr id="0" name=""/>
        <dsp:cNvSpPr/>
      </dsp:nvSpPr>
      <dsp:spPr>
        <a:xfrm>
          <a:off x="371251" y="3067496"/>
          <a:ext cx="2494014" cy="994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Основание для получения аттестата</a:t>
          </a:r>
          <a:endParaRPr lang="ru-RU" sz="1800" b="0" kern="1200" dirty="0"/>
        </a:p>
      </dsp:txBody>
      <dsp:txXfrm>
        <a:off x="371251" y="3067496"/>
        <a:ext cx="2494014" cy="994598"/>
      </dsp:txXfrm>
    </dsp:sp>
    <dsp:sp modelId="{974C6AA5-8373-4662-AF6D-DF8B6D58CEB9}">
      <dsp:nvSpPr>
        <dsp:cNvPr id="0" name=""/>
        <dsp:cNvSpPr/>
      </dsp:nvSpPr>
      <dsp:spPr>
        <a:xfrm>
          <a:off x="3156410" y="1452035"/>
          <a:ext cx="2589777" cy="9945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40F370-E4AF-469C-BFC7-913DD62BE2F2}">
      <dsp:nvSpPr>
        <dsp:cNvPr id="0" name=""/>
        <dsp:cNvSpPr/>
      </dsp:nvSpPr>
      <dsp:spPr>
        <a:xfrm>
          <a:off x="3330443" y="1617366"/>
          <a:ext cx="2589777" cy="994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2 предмета по выбору </a:t>
          </a:r>
          <a:endParaRPr lang="ru-RU" sz="1800" b="1" kern="1200" dirty="0"/>
        </a:p>
      </dsp:txBody>
      <dsp:txXfrm>
        <a:off x="3330443" y="1617366"/>
        <a:ext cx="2589777" cy="994598"/>
      </dsp:txXfrm>
    </dsp:sp>
    <dsp:sp modelId="{B7A649D4-263C-4B99-B600-9A50E90E321E}">
      <dsp:nvSpPr>
        <dsp:cNvPr id="0" name=""/>
        <dsp:cNvSpPr/>
      </dsp:nvSpPr>
      <dsp:spPr>
        <a:xfrm>
          <a:off x="3311575" y="2902164"/>
          <a:ext cx="2279447" cy="9945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D584C-28E7-43EE-BD7D-96C55E3FCF5B}">
      <dsp:nvSpPr>
        <dsp:cNvPr id="0" name=""/>
        <dsp:cNvSpPr/>
      </dsp:nvSpPr>
      <dsp:spPr>
        <a:xfrm>
          <a:off x="3485608" y="3067496"/>
          <a:ext cx="2279447" cy="994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В 201</a:t>
          </a:r>
          <a:r>
            <a:rPr lang="en-US" sz="1600" b="0" kern="1200" dirty="0" smtClean="0"/>
            <a:t>6</a:t>
          </a:r>
          <a:r>
            <a:rPr lang="ru-RU" sz="1600" b="0" kern="1200" dirty="0" smtClean="0"/>
            <a:t>-201</a:t>
          </a:r>
          <a:r>
            <a:rPr lang="en-US" sz="1600" b="0" kern="1200" dirty="0" smtClean="0"/>
            <a:t>7</a:t>
          </a:r>
          <a:r>
            <a:rPr lang="ru-RU" sz="1600" b="0" kern="1200" dirty="0" smtClean="0"/>
            <a:t> уч. году влияют на получение аттестата</a:t>
          </a:r>
          <a:endParaRPr lang="ru-RU" sz="1600" b="0" kern="1200" dirty="0"/>
        </a:p>
      </dsp:txBody>
      <dsp:txXfrm>
        <a:off x="3485608" y="3067496"/>
        <a:ext cx="2279447" cy="99459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3FD0B3-F591-4612-BA5A-FEDE3C0403F2}">
      <dsp:nvSpPr>
        <dsp:cNvPr id="0" name=""/>
        <dsp:cNvSpPr/>
      </dsp:nvSpPr>
      <dsp:spPr>
        <a:xfrm>
          <a:off x="196379" y="1182486"/>
          <a:ext cx="1694035" cy="112001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6350" rIns="1270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«        </a:t>
          </a:r>
          <a:r>
            <a:rPr lang="ru-RU" sz="900" b="1" kern="1200" dirty="0" smtClean="0"/>
            <a:t>«Неуд»</a:t>
          </a:r>
          <a:endParaRPr lang="ru-RU" sz="900" b="1" kern="1200" dirty="0"/>
        </a:p>
      </dsp:txBody>
      <dsp:txXfrm>
        <a:off x="619888" y="1182486"/>
        <a:ext cx="1270526" cy="1120010"/>
      </dsp:txXfrm>
    </dsp:sp>
    <dsp:sp modelId="{3AC9EECF-ED92-40DE-8FCB-C8276EE38DD8}">
      <dsp:nvSpPr>
        <dsp:cNvPr id="0" name=""/>
        <dsp:cNvSpPr/>
      </dsp:nvSpPr>
      <dsp:spPr>
        <a:xfrm>
          <a:off x="76643" y="1425801"/>
          <a:ext cx="799949" cy="6406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2 предмета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76643" y="1425801"/>
        <a:ext cx="799949" cy="640646"/>
      </dsp:txXfrm>
    </dsp:sp>
    <dsp:sp modelId="{3DF674D9-0047-46F7-BC87-65C0284D5DA8}">
      <dsp:nvSpPr>
        <dsp:cNvPr id="0" name=""/>
        <dsp:cNvSpPr/>
      </dsp:nvSpPr>
      <dsp:spPr>
        <a:xfrm>
          <a:off x="2335555" y="1182486"/>
          <a:ext cx="1191819" cy="112001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4445" rIns="8890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В дополнительные сроки</a:t>
          </a:r>
          <a:endParaRPr lang="ru-RU" sz="700" kern="1200" dirty="0"/>
        </a:p>
      </dsp:txBody>
      <dsp:txXfrm>
        <a:off x="2633510" y="1182486"/>
        <a:ext cx="893864" cy="1120010"/>
      </dsp:txXfrm>
    </dsp:sp>
    <dsp:sp modelId="{8728F816-60C6-42DF-833C-B50367CF2F2F}">
      <dsp:nvSpPr>
        <dsp:cNvPr id="0" name=""/>
        <dsp:cNvSpPr/>
      </dsp:nvSpPr>
      <dsp:spPr>
        <a:xfrm>
          <a:off x="1970495" y="1422168"/>
          <a:ext cx="640646" cy="6406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</a:rPr>
            <a:t>Пересдача</a:t>
          </a:r>
          <a:endParaRPr lang="ru-RU" sz="1000" b="1" kern="1200" dirty="0">
            <a:solidFill>
              <a:schemeClr val="tx1"/>
            </a:solidFill>
          </a:endParaRPr>
        </a:p>
      </dsp:txBody>
      <dsp:txXfrm>
        <a:off x="1970495" y="1422168"/>
        <a:ext cx="640646" cy="640646"/>
      </dsp:txXfrm>
    </dsp:sp>
    <dsp:sp modelId="{774E6CB1-2CD3-4E80-B4FF-0B8E2F47F9B4}">
      <dsp:nvSpPr>
        <dsp:cNvPr id="0" name=""/>
        <dsp:cNvSpPr/>
      </dsp:nvSpPr>
      <dsp:spPr>
        <a:xfrm>
          <a:off x="3972515" y="1182486"/>
          <a:ext cx="1281292" cy="112001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4445" rIns="8890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В сентябрьские сроки</a:t>
          </a:r>
          <a:endParaRPr lang="ru-RU" sz="700" kern="1200" dirty="0"/>
        </a:p>
      </dsp:txBody>
      <dsp:txXfrm>
        <a:off x="4292838" y="1182486"/>
        <a:ext cx="960969" cy="1120010"/>
      </dsp:txXfrm>
    </dsp:sp>
    <dsp:sp modelId="{EB3EE52D-6624-40EB-BFC7-735C7D9BE833}">
      <dsp:nvSpPr>
        <dsp:cNvPr id="0" name=""/>
        <dsp:cNvSpPr/>
      </dsp:nvSpPr>
      <dsp:spPr>
        <a:xfrm>
          <a:off x="3652191" y="1422168"/>
          <a:ext cx="640646" cy="6406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</a:rPr>
            <a:t>Пересдача </a:t>
          </a:r>
          <a:endParaRPr lang="ru-RU" sz="800" b="1" kern="1200" dirty="0">
            <a:solidFill>
              <a:schemeClr val="tx1"/>
            </a:solidFill>
          </a:endParaRPr>
        </a:p>
      </dsp:txBody>
      <dsp:txXfrm>
        <a:off x="3652191" y="1422168"/>
        <a:ext cx="640646" cy="64064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16A9B2-9CB0-459D-9B63-E3F5D16A96A1}">
      <dsp:nvSpPr>
        <dsp:cNvPr id="0" name=""/>
        <dsp:cNvSpPr/>
      </dsp:nvSpPr>
      <dsp:spPr>
        <a:xfrm rot="3022042">
          <a:off x="386570" y="2797175"/>
          <a:ext cx="1078594" cy="64511"/>
        </a:xfrm>
        <a:custGeom>
          <a:avLst/>
          <a:gdLst/>
          <a:ahLst/>
          <a:cxnLst/>
          <a:rect l="0" t="0" r="0" b="0"/>
          <a:pathLst>
            <a:path>
              <a:moveTo>
                <a:pt x="0" y="32255"/>
              </a:moveTo>
              <a:lnTo>
                <a:pt x="1078594" y="32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9E8E8D-E803-4EFA-9B50-9DDC8124FC3B}">
      <dsp:nvSpPr>
        <dsp:cNvPr id="0" name=""/>
        <dsp:cNvSpPr/>
      </dsp:nvSpPr>
      <dsp:spPr>
        <a:xfrm rot="1047992">
          <a:off x="634772" y="2217292"/>
          <a:ext cx="801058" cy="64511"/>
        </a:xfrm>
        <a:custGeom>
          <a:avLst/>
          <a:gdLst/>
          <a:ahLst/>
          <a:cxnLst/>
          <a:rect l="0" t="0" r="0" b="0"/>
          <a:pathLst>
            <a:path>
              <a:moveTo>
                <a:pt x="0" y="32255"/>
              </a:moveTo>
              <a:lnTo>
                <a:pt x="801058" y="32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68EF96-E2D6-4FA1-B36A-281723B3CBAB}">
      <dsp:nvSpPr>
        <dsp:cNvPr id="0" name=""/>
        <dsp:cNvSpPr/>
      </dsp:nvSpPr>
      <dsp:spPr>
        <a:xfrm rot="20684796">
          <a:off x="642724" y="1774500"/>
          <a:ext cx="596973" cy="64511"/>
        </a:xfrm>
        <a:custGeom>
          <a:avLst/>
          <a:gdLst/>
          <a:ahLst/>
          <a:cxnLst/>
          <a:rect l="0" t="0" r="0" b="0"/>
          <a:pathLst>
            <a:path>
              <a:moveTo>
                <a:pt x="0" y="32255"/>
              </a:moveTo>
              <a:lnTo>
                <a:pt x="596973" y="32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8DA2D-2D0D-4AA9-A664-DB825B1E0CCA}">
      <dsp:nvSpPr>
        <dsp:cNvPr id="0" name=""/>
        <dsp:cNvSpPr/>
      </dsp:nvSpPr>
      <dsp:spPr>
        <a:xfrm rot="18080752">
          <a:off x="344411" y="1290218"/>
          <a:ext cx="610306" cy="64511"/>
        </a:xfrm>
        <a:custGeom>
          <a:avLst/>
          <a:gdLst/>
          <a:ahLst/>
          <a:cxnLst/>
          <a:rect l="0" t="0" r="0" b="0"/>
          <a:pathLst>
            <a:path>
              <a:moveTo>
                <a:pt x="0" y="32255"/>
              </a:moveTo>
              <a:lnTo>
                <a:pt x="610306" y="32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705AC3-AB02-4782-8792-162C6460BF71}">
      <dsp:nvSpPr>
        <dsp:cNvPr id="0" name=""/>
        <dsp:cNvSpPr/>
      </dsp:nvSpPr>
      <dsp:spPr>
        <a:xfrm>
          <a:off x="-327011" y="1405016"/>
          <a:ext cx="1129499" cy="118714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CD8AA0-3126-450E-96CB-458A2F362FCE}">
      <dsp:nvSpPr>
        <dsp:cNvPr id="0" name=""/>
        <dsp:cNvSpPr/>
      </dsp:nvSpPr>
      <dsp:spPr>
        <a:xfrm>
          <a:off x="144012" y="360040"/>
          <a:ext cx="1749693" cy="7122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Русский язык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44012" y="360040"/>
        <a:ext cx="1749693" cy="712288"/>
      </dsp:txXfrm>
    </dsp:sp>
    <dsp:sp modelId="{EAEAC778-A1B9-45D3-8B45-48001FAD2107}">
      <dsp:nvSpPr>
        <dsp:cNvPr id="0" name=""/>
        <dsp:cNvSpPr/>
      </dsp:nvSpPr>
      <dsp:spPr>
        <a:xfrm>
          <a:off x="1094819" y="1118886"/>
          <a:ext cx="1806741" cy="79927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математика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094819" y="1118886"/>
        <a:ext cx="1806741" cy="799273"/>
      </dsp:txXfrm>
    </dsp:sp>
    <dsp:sp modelId="{1C2B4D63-7F87-45F0-BF82-5C371C7E0094}">
      <dsp:nvSpPr>
        <dsp:cNvPr id="0" name=""/>
        <dsp:cNvSpPr/>
      </dsp:nvSpPr>
      <dsp:spPr>
        <a:xfrm>
          <a:off x="1296142" y="2160238"/>
          <a:ext cx="1674925" cy="86979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Предмет по выбору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296142" y="2160238"/>
        <a:ext cx="1674925" cy="869796"/>
      </dsp:txXfrm>
    </dsp:sp>
    <dsp:sp modelId="{F151E1F8-6956-4E17-9CDC-F45E4B028ED3}">
      <dsp:nvSpPr>
        <dsp:cNvPr id="0" name=""/>
        <dsp:cNvSpPr/>
      </dsp:nvSpPr>
      <dsp:spPr>
        <a:xfrm>
          <a:off x="659453" y="3218071"/>
          <a:ext cx="1877222" cy="8459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Предмет по выбору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659453" y="3218071"/>
        <a:ext cx="1877222" cy="845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3E2D8E-E6DE-4EE2-B0D5-DCD20101A5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06961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9D3FEF-B4F1-4450-A477-D8B038AC41E2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43599-67F5-4EDB-A5F4-455A26DB1A94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E3E377-A317-4525-AD6B-C75C54757129}" type="slidenum">
              <a:rPr lang="en-US"/>
              <a:pPr/>
              <a:t>3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5334000"/>
            <a:ext cx="777240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6019800"/>
            <a:ext cx="7772400" cy="685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68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007440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2009775"/>
            <a:ext cx="4000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009775"/>
            <a:ext cx="4000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5803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8505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051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6051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38829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10224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577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1065213"/>
            <a:ext cx="203835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065213"/>
            <a:ext cx="596265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6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065213"/>
            <a:ext cx="81534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2009775"/>
            <a:ext cx="8153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1.xl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3528" y="5805264"/>
            <a:ext cx="7772400" cy="704850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Родительское собрание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ОГЭ-2017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79512" y="4797152"/>
            <a:ext cx="7772400" cy="685800"/>
          </a:xfrm>
        </p:spPr>
        <p:txBody>
          <a:bodyPr/>
          <a:lstStyle/>
          <a:p>
            <a:r>
              <a:rPr lang="ru-RU" dirty="0" smtClean="0"/>
              <a:t>17 ноября 2016г.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585748205"/>
              </p:ext>
            </p:extLst>
          </p:nvPr>
        </p:nvGraphicFramePr>
        <p:xfrm>
          <a:off x="1331640" y="1484784"/>
          <a:ext cx="60003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6934200" cy="715963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Предварительное расписание экзаменов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44454388"/>
              </p:ext>
            </p:extLst>
          </p:nvPr>
        </p:nvGraphicFramePr>
        <p:xfrm>
          <a:off x="2267744" y="1844825"/>
          <a:ext cx="5544616" cy="4651655"/>
        </p:xfrm>
        <a:graphic>
          <a:graphicData uri="http://schemas.openxmlformats.org/drawingml/2006/table">
            <a:tbl>
              <a:tblPr/>
              <a:tblGrid>
                <a:gridCol w="899694"/>
                <a:gridCol w="4644922"/>
              </a:tblGrid>
              <a:tr h="204435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Дата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ОГЭ и ГВЭ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 мая (пт)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английский язык, немецкий язык, испанский язык, французский язык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 мая (сб)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английский язык, немецкий язык, испанский язык, французский язык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 мая (вт)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литература, история, биология, физика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июня (чт)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математика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 июня (вт)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информатика и ИКТ, обществознание, химия, география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 июня (чт)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русский язык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 июня (пн)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резерв: литература, история, биология, физика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 июня (вт)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резерв: информатика и ИКТ, обществознание, химия, география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 июня (ср)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резерв: математика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 июня (чт)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резерв: русский язык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 июня (пт)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резерв: иностранные языки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525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 июня (сб)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резерв: по всем предметам</a:t>
                      </a:r>
                    </a:p>
                  </a:txBody>
                  <a:tcPr marL="48491" marR="48491" marT="24245" marB="24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 bright="70000" contrast="-7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1" descr="C:\Documents and Settings\rinat\Рабочий стол\эмблема У.О.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20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Заголовок 2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167562" cy="809625"/>
          </a:xfrm>
        </p:spPr>
        <p:txBody>
          <a:bodyPr/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</a:rPr>
              <a:t>Школы, в которых выпускники не получили аттестат об основном общем образовании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4213" y="1268413"/>
          <a:ext cx="7920038" cy="4791078"/>
        </p:xfrm>
        <a:graphic>
          <a:graphicData uri="http://schemas.openxmlformats.org/drawingml/2006/table">
            <a:tbl>
              <a:tblPr/>
              <a:tblGrid>
                <a:gridCol w="1973402"/>
                <a:gridCol w="885387"/>
                <a:gridCol w="986701"/>
                <a:gridCol w="1122988"/>
                <a:gridCol w="1008991"/>
                <a:gridCol w="1096825"/>
                <a:gridCol w="845744"/>
              </a:tblGrid>
              <a:tr h="43624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 выпущенных со справкой/оставлены на повторный год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65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допущен к ГИА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прошли  миимального порога 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0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явка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двум обязательным предметам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по русскому языку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по математике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8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Авиастроительный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Вахитовский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Кировский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Московский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Ново-Савиновский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Приволжский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Советский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4" marR="9524" marT="95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Казань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104/1,1%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результатам  ГИА 2016</a:t>
                      </a:r>
                    </a:p>
                  </a:txBody>
                  <a:tcPr marL="9524" marR="9524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49/0,5%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46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Казань 2015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76/0,8%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результатам  ГИА 2015</a:t>
                      </a:r>
                    </a:p>
                  </a:txBody>
                  <a:tcPr marL="9524" marR="9524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33/0,4%</a:t>
                      </a:r>
                    </a:p>
                  </a:txBody>
                  <a:tcPr marL="9524" marR="9524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397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 descr="C:\Documents and Settings\rinat\Рабочий стол\эмблема У.О.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20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Заголовок 2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167562" cy="809625"/>
          </a:xfrm>
        </p:spPr>
        <p:txBody>
          <a:bodyPr/>
          <a:lstStyle/>
          <a:p>
            <a:pPr algn="ctr" eaLnBrk="1" hangingPunct="1"/>
            <a:r>
              <a:rPr lang="ru-RU" altLang="ru-RU" sz="2800" b="1" smtClean="0">
                <a:solidFill>
                  <a:schemeClr val="bg1"/>
                </a:solidFill>
              </a:rPr>
              <a:t>Рейтинг предметов по выбору</a:t>
            </a:r>
          </a:p>
        </p:txBody>
      </p:sp>
      <p:graphicFrame>
        <p:nvGraphicFramePr>
          <p:cNvPr id="27652" name="Диаграмма 4"/>
          <p:cNvGraphicFramePr>
            <a:graphicFrameLocks/>
          </p:cNvGraphicFramePr>
          <p:nvPr/>
        </p:nvGraphicFramePr>
        <p:xfrm>
          <a:off x="1065213" y="1433513"/>
          <a:ext cx="7373937" cy="4494212"/>
        </p:xfrm>
        <a:graphic>
          <a:graphicData uri="http://schemas.openxmlformats.org/presentationml/2006/ole">
            <p:oleObj spid="_x0000_s2053" r:id="rId4" imgW="7370703" imgH="4493141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1790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4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53400" cy="715962"/>
          </a:xfrm>
        </p:spPr>
        <p:txBody>
          <a:bodyPr/>
          <a:lstStyle/>
          <a:p>
            <a:pPr algn="ctr"/>
            <a:r>
              <a:rPr lang="ru-RU" altLang="ru-RU" sz="3600" dirty="0" smtClean="0">
                <a:solidFill>
                  <a:schemeClr val="tx1"/>
                </a:solidFill>
              </a:rPr>
              <a:t>Мониторинг, НОКЗ в 2016-2017 году по плану МО И Н РТ 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468313" y="1412875"/>
          <a:ext cx="8064499" cy="4921251"/>
        </p:xfrm>
        <a:graphic>
          <a:graphicData uri="http://schemas.openxmlformats.org/drawingml/2006/table">
            <a:tbl>
              <a:tblPr/>
              <a:tblGrid>
                <a:gridCol w="648039"/>
                <a:gridCol w="504031"/>
                <a:gridCol w="976849"/>
                <a:gridCol w="810502"/>
                <a:gridCol w="540335"/>
                <a:gridCol w="540335"/>
                <a:gridCol w="518722"/>
                <a:gridCol w="518722"/>
                <a:gridCol w="551142"/>
                <a:gridCol w="583705"/>
                <a:gridCol w="507772"/>
                <a:gridCol w="445775"/>
                <a:gridCol w="335008"/>
                <a:gridCol w="583562"/>
              </a:tblGrid>
              <a:tr h="3206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классы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математика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русский язык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окр.мир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тат.язык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ин.язык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физика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химия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биология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история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общ-во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ОБЖ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география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сентябрь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383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4,6,8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ДКР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6,7,8,9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НИКО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ноябрь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4,6,8,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ДКР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ЕГЭ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декабрь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МКР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6,7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6,7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8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ФИОКО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ОГЭ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февраль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НИКО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8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ФИОКО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45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март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НИКО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ЕГЭ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ВПР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май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РКР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5,6,7,8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5,6,8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ВПР</a:t>
                      </a:r>
                    </a:p>
                  </a:txBody>
                  <a:tcPr marL="8552" marR="8552" marT="85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52" marR="8552" marT="85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7541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 bright="70000" contrast="-7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1" descr="C:\Documents and Settings\rinat\Рабочий стол\эмблема У.О.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20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chemeClr val="tx1"/>
                </a:solidFill>
              </a:rPr>
              <a:t>Нормативные документы ГИА - 2017</a:t>
            </a:r>
            <a:endParaRPr lang="ru-RU" altLang="ru-RU" sz="18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3563888" y="1700808"/>
          <a:ext cx="5256584" cy="348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811881940"/>
              </p:ext>
            </p:extLst>
          </p:nvPr>
        </p:nvGraphicFramePr>
        <p:xfrm>
          <a:off x="683568" y="1412776"/>
          <a:ext cx="33123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xmlns="" val="299178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nanio.ru.11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FFFFFF"/>
      </a:accent3>
      <a:accent4>
        <a:srgbClr val="404040"/>
      </a:accent4>
      <a:accent5>
        <a:srgbClr val="C9ACAB"/>
      </a:accent5>
      <a:accent6>
        <a:srgbClr val="9F291A"/>
      </a:accent6>
      <a:hlink>
        <a:srgbClr val="B52B1A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BF1D18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C7271E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C1006"/>
        </a:lt2>
        <a:accent1>
          <a:srgbClr val="FF5000"/>
        </a:accent1>
        <a:accent2>
          <a:srgbClr val="FF725E"/>
        </a:accent2>
        <a:accent3>
          <a:srgbClr val="FFFFFF"/>
        </a:accent3>
        <a:accent4>
          <a:srgbClr val="404040"/>
        </a:accent4>
        <a:accent5>
          <a:srgbClr val="FFB3AA"/>
        </a:accent5>
        <a:accent6>
          <a:srgbClr val="E76754"/>
        </a:accent6>
        <a:hlink>
          <a:srgbClr val="FF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620000"/>
        </a:lt2>
        <a:accent1>
          <a:srgbClr val="9F0000"/>
        </a:accent1>
        <a:accent2>
          <a:srgbClr val="CE0000"/>
        </a:accent2>
        <a:accent3>
          <a:srgbClr val="FFFFFF"/>
        </a:accent3>
        <a:accent4>
          <a:srgbClr val="404040"/>
        </a:accent4>
        <a:accent5>
          <a:srgbClr val="CDAAAA"/>
        </a:accent5>
        <a:accent6>
          <a:srgbClr val="BA0000"/>
        </a:accent6>
        <a:hlink>
          <a:srgbClr val="FFD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360001"/>
        </a:lt2>
        <a:accent1>
          <a:srgbClr val="5E0203"/>
        </a:accent1>
        <a:accent2>
          <a:srgbClr val="B40406"/>
        </a:accent2>
        <a:accent3>
          <a:srgbClr val="FFFFFF"/>
        </a:accent3>
        <a:accent4>
          <a:srgbClr val="404040"/>
        </a:accent4>
        <a:accent5>
          <a:srgbClr val="B6AAAA"/>
        </a:accent5>
        <a:accent6>
          <a:srgbClr val="A30305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9207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96261A"/>
        </a:accent1>
        <a:accent2>
          <a:srgbClr val="B02E1E"/>
        </a:accent2>
        <a:accent3>
          <a:srgbClr val="FFFFFF"/>
        </a:accent3>
        <a:accent4>
          <a:srgbClr val="404040"/>
        </a:accent4>
        <a:accent5>
          <a:srgbClr val="C9ACAB"/>
        </a:accent5>
        <a:accent6>
          <a:srgbClr val="9F291A"/>
        </a:accent6>
        <a:hlink>
          <a:srgbClr val="B52B1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znanio.ru.11</Template>
  <TotalTime>22</TotalTime>
  <Words>423</Words>
  <Application>Microsoft Office PowerPoint</Application>
  <PresentationFormat>Экран (4:3)</PresentationFormat>
  <Paragraphs>428</Paragraphs>
  <Slides>7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znanio.ru.11</vt:lpstr>
      <vt:lpstr>Лист Microsoft Office Excel 97-2003</vt:lpstr>
      <vt:lpstr>Родительское собрание  ОГЭ-2017</vt:lpstr>
      <vt:lpstr>Слайд 2</vt:lpstr>
      <vt:lpstr>Предварительное расписание экзаменов</vt:lpstr>
      <vt:lpstr>Школы, в которых выпускники не получили аттестат об основном общем образовании</vt:lpstr>
      <vt:lpstr>Рейтинг предметов по выбору</vt:lpstr>
      <vt:lpstr>Мониторинг, НОКЗ в 2016-2017 году по плану МО И Н РТ </vt:lpstr>
      <vt:lpstr>Нормативные документы ГИА - 2017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Юлия Красавина</dc:creator>
  <cp:lastModifiedBy>Учительский</cp:lastModifiedBy>
  <cp:revision>8</cp:revision>
  <dcterms:created xsi:type="dcterms:W3CDTF">2016-11-17T07:58:35Z</dcterms:created>
  <dcterms:modified xsi:type="dcterms:W3CDTF">2017-02-08T09:14:18Z</dcterms:modified>
</cp:coreProperties>
</file>